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8" r:id="rId1"/>
    <p:sldMasterId id="2147483684" r:id="rId2"/>
    <p:sldMasterId id="2147483672" r:id="rId3"/>
    <p:sldMasterId id="2147483710" r:id="rId4"/>
  </p:sldMasterIdLst>
  <p:notesMasterIdLst>
    <p:notesMasterId r:id="rId28"/>
  </p:notesMasterIdLst>
  <p:sldIdLst>
    <p:sldId id="314" r:id="rId5"/>
    <p:sldId id="288" r:id="rId6"/>
    <p:sldId id="302" r:id="rId7"/>
    <p:sldId id="307" r:id="rId8"/>
    <p:sldId id="315" r:id="rId9"/>
    <p:sldId id="289" r:id="rId10"/>
    <p:sldId id="316" r:id="rId11"/>
    <p:sldId id="290" r:id="rId12"/>
    <p:sldId id="266" r:id="rId13"/>
    <p:sldId id="321" r:id="rId14"/>
    <p:sldId id="303" r:id="rId15"/>
    <p:sldId id="322" r:id="rId16"/>
    <p:sldId id="305" r:id="rId17"/>
    <p:sldId id="270" r:id="rId18"/>
    <p:sldId id="311" r:id="rId19"/>
    <p:sldId id="317" r:id="rId20"/>
    <p:sldId id="319" r:id="rId21"/>
    <p:sldId id="318" r:id="rId22"/>
    <p:sldId id="324" r:id="rId23"/>
    <p:sldId id="312" r:id="rId24"/>
    <p:sldId id="313" r:id="rId25"/>
    <p:sldId id="325" r:id="rId26"/>
    <p:sldId id="320" r:id="rId27"/>
  </p:sldIdLst>
  <p:sldSz cx="10160000" cy="5715000"/>
  <p:notesSz cx="6858000" cy="9144000"/>
  <p:defaultTextStyle>
    <a:defPPr>
      <a:defRPr lang="ja-JP"/>
    </a:defPPr>
    <a:lvl1pPr marL="0" algn="l" defTabSz="713232" rtl="0" eaLnBrk="1" latinLnBrk="0" hangingPunct="1">
      <a:defRPr kumimoji="1" sz="1404" kern="1200">
        <a:solidFill>
          <a:schemeClr val="tx1"/>
        </a:solidFill>
        <a:latin typeface="+mn-lt"/>
        <a:ea typeface="+mn-ea"/>
        <a:cs typeface="+mn-cs"/>
      </a:defRPr>
    </a:lvl1pPr>
    <a:lvl2pPr marL="356616" algn="l" defTabSz="713232" rtl="0" eaLnBrk="1" latinLnBrk="0" hangingPunct="1">
      <a:defRPr kumimoji="1" sz="1404" kern="1200">
        <a:solidFill>
          <a:schemeClr val="tx1"/>
        </a:solidFill>
        <a:latin typeface="+mn-lt"/>
        <a:ea typeface="+mn-ea"/>
        <a:cs typeface="+mn-cs"/>
      </a:defRPr>
    </a:lvl2pPr>
    <a:lvl3pPr marL="713232" algn="l" defTabSz="713232" rtl="0" eaLnBrk="1" latinLnBrk="0" hangingPunct="1">
      <a:defRPr kumimoji="1" sz="1404" kern="1200">
        <a:solidFill>
          <a:schemeClr val="tx1"/>
        </a:solidFill>
        <a:latin typeface="+mn-lt"/>
        <a:ea typeface="+mn-ea"/>
        <a:cs typeface="+mn-cs"/>
      </a:defRPr>
    </a:lvl3pPr>
    <a:lvl4pPr marL="1069848" algn="l" defTabSz="713232" rtl="0" eaLnBrk="1" latinLnBrk="0" hangingPunct="1">
      <a:defRPr kumimoji="1" sz="1404" kern="1200">
        <a:solidFill>
          <a:schemeClr val="tx1"/>
        </a:solidFill>
        <a:latin typeface="+mn-lt"/>
        <a:ea typeface="+mn-ea"/>
        <a:cs typeface="+mn-cs"/>
      </a:defRPr>
    </a:lvl4pPr>
    <a:lvl5pPr marL="1426464" algn="l" defTabSz="713232" rtl="0" eaLnBrk="1" latinLnBrk="0" hangingPunct="1">
      <a:defRPr kumimoji="1" sz="1404" kern="1200">
        <a:solidFill>
          <a:schemeClr val="tx1"/>
        </a:solidFill>
        <a:latin typeface="+mn-lt"/>
        <a:ea typeface="+mn-ea"/>
        <a:cs typeface="+mn-cs"/>
      </a:defRPr>
    </a:lvl5pPr>
    <a:lvl6pPr marL="1783080" algn="l" defTabSz="713232" rtl="0" eaLnBrk="1" latinLnBrk="0" hangingPunct="1">
      <a:defRPr kumimoji="1" sz="1404" kern="1200">
        <a:solidFill>
          <a:schemeClr val="tx1"/>
        </a:solidFill>
        <a:latin typeface="+mn-lt"/>
        <a:ea typeface="+mn-ea"/>
        <a:cs typeface="+mn-cs"/>
      </a:defRPr>
    </a:lvl6pPr>
    <a:lvl7pPr marL="2139696" algn="l" defTabSz="713232" rtl="0" eaLnBrk="1" latinLnBrk="0" hangingPunct="1">
      <a:defRPr kumimoji="1" sz="1404" kern="1200">
        <a:solidFill>
          <a:schemeClr val="tx1"/>
        </a:solidFill>
        <a:latin typeface="+mn-lt"/>
        <a:ea typeface="+mn-ea"/>
        <a:cs typeface="+mn-cs"/>
      </a:defRPr>
    </a:lvl7pPr>
    <a:lvl8pPr marL="2496312" algn="l" defTabSz="713232" rtl="0" eaLnBrk="1" latinLnBrk="0" hangingPunct="1">
      <a:defRPr kumimoji="1" sz="1404" kern="1200">
        <a:solidFill>
          <a:schemeClr val="tx1"/>
        </a:solidFill>
        <a:latin typeface="+mn-lt"/>
        <a:ea typeface="+mn-ea"/>
        <a:cs typeface="+mn-cs"/>
      </a:defRPr>
    </a:lvl8pPr>
    <a:lvl9pPr marL="2852928" algn="l" defTabSz="713232" rtl="0" eaLnBrk="1" latinLnBrk="0" hangingPunct="1">
      <a:defRPr kumimoji="1"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7" userDrawn="1">
          <p15:clr>
            <a:srgbClr val="A4A3A4"/>
          </p15:clr>
        </p15:guide>
        <p15:guide id="2" pos="3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357FC2"/>
    <a:srgbClr val="DEEBF7"/>
    <a:srgbClr val="C00000"/>
    <a:srgbClr val="CF51C3"/>
    <a:srgbClr val="FFFDEF"/>
    <a:srgbClr val="A94D3B"/>
    <a:srgbClr val="C7CDE0"/>
    <a:srgbClr val="E9E0F4"/>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93784" autoAdjust="0"/>
  </p:normalViewPr>
  <p:slideViewPr>
    <p:cSldViewPr showGuides="1">
      <p:cViewPr varScale="1">
        <p:scale>
          <a:sx n="86" d="100"/>
          <a:sy n="86" d="100"/>
        </p:scale>
        <p:origin x="533" y="58"/>
      </p:cViewPr>
      <p:guideLst>
        <p:guide orient="horz" pos="847"/>
        <p:guide pos="320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16" d="100"/>
          <a:sy n="116" d="100"/>
        </p:scale>
        <p:origin x="344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05AF5-13E1-4DBB-B64F-374E3688F250}" type="datetimeFigureOut">
              <a:rPr kumimoji="1" lang="ja-JP" altLang="en-US" smtClean="0"/>
              <a:t>2022/4/14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68C26-6626-45D2-8C6F-F94F6D17F7A1}" type="slidenum">
              <a:rPr kumimoji="1" lang="ja-JP" altLang="en-US" smtClean="0"/>
              <a:t>‹#›</a:t>
            </a:fld>
            <a:endParaRPr kumimoji="1" lang="ja-JP" altLang="en-US"/>
          </a:p>
        </p:txBody>
      </p:sp>
    </p:spTree>
    <p:extLst>
      <p:ext uri="{BB962C8B-B14F-4D97-AF65-F5344CB8AC3E}">
        <p14:creationId xmlns:p14="http://schemas.microsoft.com/office/powerpoint/2010/main" val="3045866876"/>
      </p:ext>
    </p:extLst>
  </p:cSld>
  <p:clrMap bg1="lt1" tx1="dk1" bg2="lt2" tx2="dk2" accent1="accent1" accent2="accent2" accent3="accent3" accent4="accent4" accent5="accent5" accent6="accent6" hlink="hlink" folHlink="folHlink"/>
  <p:notesStyle>
    <a:lvl1pPr marL="0" algn="l" defTabSz="713232" rtl="0" eaLnBrk="1" latinLnBrk="0" hangingPunct="1">
      <a:defRPr kumimoji="1" sz="936" kern="1200">
        <a:solidFill>
          <a:schemeClr val="tx1"/>
        </a:solidFill>
        <a:latin typeface="+mn-lt"/>
        <a:ea typeface="+mn-ea"/>
        <a:cs typeface="+mn-cs"/>
      </a:defRPr>
    </a:lvl1pPr>
    <a:lvl2pPr marL="356616" algn="l" defTabSz="713232" rtl="0" eaLnBrk="1" latinLnBrk="0" hangingPunct="1">
      <a:defRPr kumimoji="1" sz="936" kern="1200">
        <a:solidFill>
          <a:schemeClr val="tx1"/>
        </a:solidFill>
        <a:latin typeface="+mn-lt"/>
        <a:ea typeface="+mn-ea"/>
        <a:cs typeface="+mn-cs"/>
      </a:defRPr>
    </a:lvl2pPr>
    <a:lvl3pPr marL="713232" algn="l" defTabSz="713232" rtl="0" eaLnBrk="1" latinLnBrk="0" hangingPunct="1">
      <a:defRPr kumimoji="1" sz="936" kern="1200">
        <a:solidFill>
          <a:schemeClr val="tx1"/>
        </a:solidFill>
        <a:latin typeface="+mn-lt"/>
        <a:ea typeface="+mn-ea"/>
        <a:cs typeface="+mn-cs"/>
      </a:defRPr>
    </a:lvl3pPr>
    <a:lvl4pPr marL="1069848" algn="l" defTabSz="713232" rtl="0" eaLnBrk="1" latinLnBrk="0" hangingPunct="1">
      <a:defRPr kumimoji="1" sz="936" kern="1200">
        <a:solidFill>
          <a:schemeClr val="tx1"/>
        </a:solidFill>
        <a:latin typeface="+mn-lt"/>
        <a:ea typeface="+mn-ea"/>
        <a:cs typeface="+mn-cs"/>
      </a:defRPr>
    </a:lvl4pPr>
    <a:lvl5pPr marL="1426464" algn="l" defTabSz="713232" rtl="0" eaLnBrk="1" latinLnBrk="0" hangingPunct="1">
      <a:defRPr kumimoji="1" sz="936" kern="1200">
        <a:solidFill>
          <a:schemeClr val="tx1"/>
        </a:solidFill>
        <a:latin typeface="+mn-lt"/>
        <a:ea typeface="+mn-ea"/>
        <a:cs typeface="+mn-cs"/>
      </a:defRPr>
    </a:lvl5pPr>
    <a:lvl6pPr marL="1783080" algn="l" defTabSz="713232" rtl="0" eaLnBrk="1" latinLnBrk="0" hangingPunct="1">
      <a:defRPr kumimoji="1" sz="936" kern="1200">
        <a:solidFill>
          <a:schemeClr val="tx1"/>
        </a:solidFill>
        <a:latin typeface="+mn-lt"/>
        <a:ea typeface="+mn-ea"/>
        <a:cs typeface="+mn-cs"/>
      </a:defRPr>
    </a:lvl6pPr>
    <a:lvl7pPr marL="2139696" algn="l" defTabSz="713232" rtl="0" eaLnBrk="1" latinLnBrk="0" hangingPunct="1">
      <a:defRPr kumimoji="1" sz="936" kern="1200">
        <a:solidFill>
          <a:schemeClr val="tx1"/>
        </a:solidFill>
        <a:latin typeface="+mn-lt"/>
        <a:ea typeface="+mn-ea"/>
        <a:cs typeface="+mn-cs"/>
      </a:defRPr>
    </a:lvl7pPr>
    <a:lvl8pPr marL="2496312" algn="l" defTabSz="713232" rtl="0" eaLnBrk="1" latinLnBrk="0" hangingPunct="1">
      <a:defRPr kumimoji="1" sz="936" kern="1200">
        <a:solidFill>
          <a:schemeClr val="tx1"/>
        </a:solidFill>
        <a:latin typeface="+mn-lt"/>
        <a:ea typeface="+mn-ea"/>
        <a:cs typeface="+mn-cs"/>
      </a:defRPr>
    </a:lvl8pPr>
    <a:lvl9pPr marL="2852928" algn="l" defTabSz="713232" rtl="0" eaLnBrk="1" latinLnBrk="0" hangingPunct="1">
      <a:defRPr kumimoji="1"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kumimoji="1" lang="ja-JP" altLang="ja-JP" sz="936" kern="1200" dirty="0" smtClean="0">
                <a:solidFill>
                  <a:schemeClr val="tx1"/>
                </a:solidFill>
                <a:effectLst/>
                <a:latin typeface="+mn-lt"/>
                <a:ea typeface="+mn-ea"/>
                <a:cs typeface="+mn-cs"/>
              </a:rPr>
              <a:t>（対応</a:t>
            </a:r>
            <a:r>
              <a:rPr kumimoji="1" lang="ja-JP" altLang="en-US" sz="936" kern="1200" dirty="0" smtClean="0">
                <a:solidFill>
                  <a:schemeClr val="tx1"/>
                </a:solidFill>
                <a:effectLst/>
                <a:latin typeface="+mn-lt"/>
                <a:ea typeface="+mn-ea"/>
                <a:cs typeface="+mn-cs"/>
              </a:rPr>
              <a:t>・シナリオ掲載</a:t>
            </a:r>
            <a:r>
              <a:rPr kumimoji="1" lang="ja-JP" altLang="ja-JP" sz="936" kern="1200" dirty="0" smtClean="0">
                <a:solidFill>
                  <a:schemeClr val="tx1"/>
                </a:solidFill>
                <a:effectLst/>
                <a:latin typeface="+mn-lt"/>
                <a:ea typeface="+mn-ea"/>
                <a:cs typeface="+mn-cs"/>
              </a:rPr>
              <a:t>）生徒用テキスト</a:t>
            </a:r>
            <a:r>
              <a:rPr kumimoji="1" lang="en-US" altLang="ja-JP" sz="936" kern="1200" dirty="0" smtClean="0">
                <a:solidFill>
                  <a:schemeClr val="tx1"/>
                </a:solidFill>
                <a:effectLst/>
                <a:latin typeface="+mn-lt"/>
                <a:ea typeface="+mn-ea"/>
                <a:cs typeface="+mn-cs"/>
              </a:rPr>
              <a:t>(p.38-39)</a:t>
            </a:r>
            <a:r>
              <a:rPr kumimoji="1" lang="ja-JP" altLang="ja-JP" sz="936" kern="1200" dirty="0" smtClean="0">
                <a:solidFill>
                  <a:schemeClr val="tx1"/>
                </a:solidFill>
                <a:effectLst/>
                <a:latin typeface="+mn-lt"/>
                <a:ea typeface="+mn-ea"/>
                <a:cs typeface="+mn-cs"/>
              </a:rPr>
              <a:t>　</a:t>
            </a:r>
            <a:r>
              <a:rPr kumimoji="1" lang="ja-JP" altLang="en-US" sz="936" kern="1200" dirty="0" smtClean="0">
                <a:solidFill>
                  <a:schemeClr val="tx1"/>
                </a:solidFill>
                <a:effectLst/>
                <a:latin typeface="+mn-lt"/>
                <a:ea typeface="+mn-ea"/>
                <a:cs typeface="+mn-cs"/>
              </a:rPr>
              <a:t>ワーク</a:t>
            </a:r>
            <a:r>
              <a:rPr kumimoji="1" lang="ja-JP" altLang="ja-JP" sz="936" kern="1200" dirty="0" smtClean="0">
                <a:solidFill>
                  <a:schemeClr val="tx1"/>
                </a:solidFill>
                <a:effectLst/>
                <a:latin typeface="+mn-lt"/>
                <a:ea typeface="+mn-ea"/>
                <a:cs typeface="+mn-cs"/>
              </a:rPr>
              <a:t>「</a:t>
            </a:r>
            <a:r>
              <a:rPr kumimoji="1" lang="ja-JP" altLang="en-US" sz="936" kern="1200" dirty="0" smtClean="0">
                <a:solidFill>
                  <a:schemeClr val="tx1"/>
                </a:solidFill>
                <a:effectLst/>
                <a:latin typeface="+mn-lt"/>
                <a:ea typeface="+mn-ea"/>
                <a:cs typeface="+mn-cs"/>
              </a:rPr>
              <a:t>問題のある契約について考えよう！</a:t>
            </a:r>
            <a:r>
              <a:rPr kumimoji="1" lang="ja-JP" altLang="ja-JP" sz="936"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2</a:t>
            </a:fld>
            <a:endParaRPr kumimoji="1" lang="ja-JP" altLang="en-US"/>
          </a:p>
        </p:txBody>
      </p:sp>
    </p:spTree>
    <p:extLst>
      <p:ext uri="{BB962C8B-B14F-4D97-AF65-F5344CB8AC3E}">
        <p14:creationId xmlns:p14="http://schemas.microsoft.com/office/powerpoint/2010/main" val="307211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23</a:t>
            </a:fld>
            <a:endParaRPr kumimoji="1" lang="ja-JP" altLang="en-US"/>
          </a:p>
        </p:txBody>
      </p:sp>
    </p:spTree>
    <p:extLst>
      <p:ext uri="{BB962C8B-B14F-4D97-AF65-F5344CB8AC3E}">
        <p14:creationId xmlns:p14="http://schemas.microsoft.com/office/powerpoint/2010/main" val="10220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5</a:t>
            </a:fld>
            <a:endParaRPr kumimoji="1" lang="ja-JP" altLang="en-US"/>
          </a:p>
        </p:txBody>
      </p:sp>
    </p:spTree>
    <p:extLst>
      <p:ext uri="{BB962C8B-B14F-4D97-AF65-F5344CB8AC3E}">
        <p14:creationId xmlns:p14="http://schemas.microsoft.com/office/powerpoint/2010/main" val="186955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6</a:t>
            </a:fld>
            <a:endParaRPr kumimoji="1" lang="ja-JP" altLang="en-US"/>
          </a:p>
        </p:txBody>
      </p:sp>
    </p:spTree>
    <p:extLst>
      <p:ext uri="{BB962C8B-B14F-4D97-AF65-F5344CB8AC3E}">
        <p14:creationId xmlns:p14="http://schemas.microsoft.com/office/powerpoint/2010/main" val="198511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kumimoji="1" lang="ja-JP" altLang="ja-JP" sz="936" kern="1200" dirty="0" smtClean="0">
                <a:solidFill>
                  <a:schemeClr val="tx1"/>
                </a:solidFill>
                <a:effectLst/>
                <a:latin typeface="+mn-lt"/>
                <a:ea typeface="+mn-ea"/>
                <a:cs typeface="+mn-cs"/>
              </a:rPr>
              <a:t>（対応）生徒用テキスト</a:t>
            </a:r>
            <a:r>
              <a:rPr kumimoji="1" lang="en-US" altLang="ja-JP" sz="936" kern="1200" dirty="0" smtClean="0">
                <a:solidFill>
                  <a:schemeClr val="tx1"/>
                </a:solidFill>
                <a:effectLst/>
                <a:latin typeface="+mn-lt"/>
                <a:ea typeface="+mn-ea"/>
                <a:cs typeface="+mn-cs"/>
              </a:rPr>
              <a:t>(p.30)</a:t>
            </a:r>
            <a:r>
              <a:rPr kumimoji="1" lang="ja-JP" altLang="ja-JP" sz="936" kern="1200" dirty="0" smtClean="0">
                <a:solidFill>
                  <a:schemeClr val="tx1"/>
                </a:solidFill>
                <a:effectLst/>
                <a:latin typeface="+mn-lt"/>
                <a:ea typeface="+mn-ea"/>
                <a:cs typeface="+mn-cs"/>
              </a:rPr>
              <a:t>　</a:t>
            </a:r>
            <a:r>
              <a:rPr kumimoji="1" lang="en-US" altLang="ja-JP" sz="936" kern="1200" dirty="0" smtClean="0">
                <a:solidFill>
                  <a:schemeClr val="tx1"/>
                </a:solidFill>
                <a:effectLst/>
                <a:latin typeface="+mn-lt"/>
                <a:ea typeface="+mn-ea"/>
                <a:cs typeface="+mn-cs"/>
              </a:rPr>
              <a:t>Think</a:t>
            </a:r>
            <a:r>
              <a:rPr kumimoji="1" lang="ja-JP" altLang="ja-JP" sz="936" kern="1200" dirty="0" smtClean="0">
                <a:solidFill>
                  <a:schemeClr val="tx1"/>
                </a:solidFill>
                <a:effectLst/>
                <a:latin typeface="+mn-lt"/>
                <a:ea typeface="+mn-ea"/>
                <a:cs typeface="+mn-cs"/>
              </a:rPr>
              <a:t>「</a:t>
            </a:r>
            <a:r>
              <a:rPr kumimoji="1" lang="ja-JP" altLang="en-US" sz="936" kern="1200" dirty="0" smtClean="0">
                <a:solidFill>
                  <a:schemeClr val="tx1"/>
                </a:solidFill>
                <a:effectLst/>
                <a:latin typeface="+mn-lt"/>
                <a:ea typeface="+mn-ea"/>
                <a:cs typeface="+mn-cs"/>
              </a:rPr>
              <a:t>次のうち契約だと思うものを選んでみよう。</a:t>
            </a:r>
            <a:r>
              <a:rPr kumimoji="1" lang="ja-JP" altLang="ja-JP" sz="936" kern="1200" dirty="0" smtClean="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8</a:t>
            </a:fld>
            <a:endParaRPr kumimoji="1" lang="ja-JP" altLang="en-US"/>
          </a:p>
        </p:txBody>
      </p:sp>
    </p:spTree>
    <p:extLst>
      <p:ext uri="{BB962C8B-B14F-4D97-AF65-F5344CB8AC3E}">
        <p14:creationId xmlns:p14="http://schemas.microsoft.com/office/powerpoint/2010/main" val="213541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kumimoji="1" lang="ja-JP" altLang="ja-JP" sz="936" kern="1200" dirty="0" smtClean="0">
                <a:solidFill>
                  <a:schemeClr val="tx1"/>
                </a:solidFill>
                <a:effectLst/>
                <a:latin typeface="+mn-lt"/>
                <a:ea typeface="+mn-ea"/>
                <a:cs typeface="+mn-cs"/>
              </a:rPr>
              <a:t>（対応）生徒用テキスト</a:t>
            </a:r>
            <a:r>
              <a:rPr kumimoji="1" lang="en-US" altLang="ja-JP" sz="936" kern="1200" dirty="0" smtClean="0">
                <a:solidFill>
                  <a:schemeClr val="tx1"/>
                </a:solidFill>
                <a:effectLst/>
                <a:latin typeface="+mn-lt"/>
                <a:ea typeface="+mn-ea"/>
                <a:cs typeface="+mn-cs"/>
              </a:rPr>
              <a:t>(p.31)</a:t>
            </a:r>
            <a:r>
              <a:rPr kumimoji="1" lang="ja-JP" altLang="ja-JP" sz="936" kern="1200" dirty="0" smtClean="0">
                <a:solidFill>
                  <a:schemeClr val="tx1"/>
                </a:solidFill>
                <a:effectLst/>
                <a:latin typeface="+mn-lt"/>
                <a:ea typeface="+mn-ea"/>
                <a:cs typeface="+mn-cs"/>
              </a:rPr>
              <a:t>　</a:t>
            </a:r>
            <a:r>
              <a:rPr kumimoji="1" lang="en-US" altLang="ja-JP" sz="936" kern="1200" dirty="0" smtClean="0">
                <a:solidFill>
                  <a:schemeClr val="tx1"/>
                </a:solidFill>
                <a:effectLst/>
                <a:latin typeface="+mn-lt"/>
                <a:ea typeface="+mn-ea"/>
                <a:cs typeface="+mn-cs"/>
              </a:rPr>
              <a:t>Think</a:t>
            </a:r>
            <a:r>
              <a:rPr kumimoji="1" lang="ja-JP" altLang="ja-JP" sz="936" kern="1200" dirty="0" smtClean="0">
                <a:solidFill>
                  <a:schemeClr val="tx1"/>
                </a:solidFill>
                <a:effectLst/>
                <a:latin typeface="+mn-lt"/>
                <a:ea typeface="+mn-ea"/>
                <a:cs typeface="+mn-cs"/>
              </a:rPr>
              <a:t>「</a:t>
            </a:r>
            <a:r>
              <a:rPr kumimoji="1" lang="ja-JP" altLang="en-US" sz="936" kern="1200" dirty="0" smtClean="0">
                <a:solidFill>
                  <a:schemeClr val="tx1"/>
                </a:solidFill>
                <a:effectLst/>
                <a:latin typeface="+mn-lt"/>
                <a:ea typeface="+mn-ea"/>
                <a:cs typeface="+mn-cs"/>
              </a:rPr>
              <a:t>下の内容にあてはまると思う契約の名称を囲みの中から選んで書き入れてみよう。</a:t>
            </a:r>
            <a:r>
              <a:rPr kumimoji="1" lang="ja-JP" altLang="ja-JP" sz="936" kern="1200" dirty="0" smtClean="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11</a:t>
            </a:fld>
            <a:endParaRPr kumimoji="1" lang="ja-JP" altLang="en-US"/>
          </a:p>
        </p:txBody>
      </p:sp>
    </p:spTree>
    <p:extLst>
      <p:ext uri="{BB962C8B-B14F-4D97-AF65-F5344CB8AC3E}">
        <p14:creationId xmlns:p14="http://schemas.microsoft.com/office/powerpoint/2010/main" val="7393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12</a:t>
            </a:fld>
            <a:endParaRPr kumimoji="1" lang="ja-JP" altLang="en-US"/>
          </a:p>
        </p:txBody>
      </p:sp>
    </p:spTree>
    <p:extLst>
      <p:ext uri="{BB962C8B-B14F-4D97-AF65-F5344CB8AC3E}">
        <p14:creationId xmlns:p14="http://schemas.microsoft.com/office/powerpoint/2010/main" val="54580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18</a:t>
            </a:fld>
            <a:endParaRPr kumimoji="1" lang="ja-JP" altLang="en-US"/>
          </a:p>
        </p:txBody>
      </p:sp>
    </p:spTree>
    <p:extLst>
      <p:ext uri="{BB962C8B-B14F-4D97-AF65-F5344CB8AC3E}">
        <p14:creationId xmlns:p14="http://schemas.microsoft.com/office/powerpoint/2010/main" val="404298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20</a:t>
            </a:fld>
            <a:endParaRPr kumimoji="1" lang="ja-JP" altLang="en-US"/>
          </a:p>
        </p:txBody>
      </p:sp>
    </p:spTree>
    <p:extLst>
      <p:ext uri="{BB962C8B-B14F-4D97-AF65-F5344CB8AC3E}">
        <p14:creationId xmlns:p14="http://schemas.microsoft.com/office/powerpoint/2010/main" val="280906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968C26-6626-45D2-8C6F-F94F6D17F7A1}" type="slidenum">
              <a:rPr kumimoji="1" lang="ja-JP" altLang="en-US" smtClean="0"/>
              <a:t>22</a:t>
            </a:fld>
            <a:endParaRPr kumimoji="1" lang="ja-JP" altLang="en-US"/>
          </a:p>
        </p:txBody>
      </p:sp>
    </p:spTree>
    <p:extLst>
      <p:ext uri="{BB962C8B-B14F-4D97-AF65-F5344CB8AC3E}">
        <p14:creationId xmlns:p14="http://schemas.microsoft.com/office/powerpoint/2010/main" val="265254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0000" y="935039"/>
            <a:ext cx="7620000" cy="1990725"/>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70000" y="3001964"/>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339020285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11883646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70751" y="304801"/>
            <a:ext cx="2190750" cy="484346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8500" y="304801"/>
            <a:ext cx="6402917" cy="484346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205879644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0000" y="935039"/>
            <a:ext cx="7620000" cy="1990725"/>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70000" y="3001964"/>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427714890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32987496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93209" y="1425575"/>
            <a:ext cx="8763000" cy="2376488"/>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3209"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282716641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8500" y="1520825"/>
            <a:ext cx="4296833" cy="36274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164667" y="1520825"/>
            <a:ext cx="4296833" cy="36274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38060178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4" y="304800"/>
            <a:ext cx="8763000" cy="1104900"/>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00265" y="1401763"/>
            <a:ext cx="429859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00265" y="2087564"/>
            <a:ext cx="4298597" cy="30702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143500" y="1401763"/>
            <a:ext cx="4319764"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143500" y="2087564"/>
            <a:ext cx="4319764" cy="30702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239447827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428272507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413948683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5" y="381000"/>
            <a:ext cx="3277306" cy="13335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319764" y="822326"/>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00265" y="1714500"/>
            <a:ext cx="3277306"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253905124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28294723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5" y="381000"/>
            <a:ext cx="3277306" cy="13335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319764" y="822326"/>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700265" y="1714500"/>
            <a:ext cx="3277306"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133297995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100025506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70751" y="304801"/>
            <a:ext cx="2190750" cy="484346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8500" y="304801"/>
            <a:ext cx="6402917" cy="484346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AC7B414-8236-41B3-86FE-BCD59B89E365}"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220549984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0000" y="935039"/>
            <a:ext cx="7620000" cy="1990725"/>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70000" y="3001964"/>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333711181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296790694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93209" y="1425575"/>
            <a:ext cx="8763000" cy="2376488"/>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3209"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317736284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8500" y="1520825"/>
            <a:ext cx="4296833" cy="36274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164667" y="1520825"/>
            <a:ext cx="4296833" cy="36274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290079879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4" y="304800"/>
            <a:ext cx="8763000" cy="1104900"/>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00265" y="1401763"/>
            <a:ext cx="429859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00265" y="2087564"/>
            <a:ext cx="4298597" cy="30702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143500" y="1401763"/>
            <a:ext cx="4319764"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143500" y="2087564"/>
            <a:ext cx="4319764" cy="30702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76654613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300074698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841927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93209" y="1425575"/>
            <a:ext cx="8763000" cy="2376488"/>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3209"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366538735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5" y="381000"/>
            <a:ext cx="3277306" cy="13335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319764" y="822326"/>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00265" y="1714500"/>
            <a:ext cx="3277306"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280055806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5" y="381000"/>
            <a:ext cx="3277306" cy="13335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319764" y="822326"/>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700265" y="1714500"/>
            <a:ext cx="3277306"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380968349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6187756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70751" y="304801"/>
            <a:ext cx="2190750" cy="484346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8500" y="304801"/>
            <a:ext cx="6402917" cy="484346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5B3DDCE-A62F-4ADD-976A-11629677DF82}"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399838960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413517384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3099713784"/>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955006085"/>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3122018034"/>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ja-JP" altLang="en-US" smtClean="0"/>
              <a:t>マスター テキストの書式設定</a:t>
            </a:r>
          </a:p>
        </p:txBody>
      </p:sp>
      <p:sp>
        <p:nvSpPr>
          <p:cNvPr id="4" name="Content Placeholder 3"/>
          <p:cNvSpPr>
            <a:spLocks noGrp="1"/>
          </p:cNvSpPr>
          <p:nvPr>
            <p:ph sz="half" idx="2"/>
          </p:nvPr>
        </p:nvSpPr>
        <p:spPr>
          <a:xfrm>
            <a:off x="699824" y="2087563"/>
            <a:ext cx="4298156" cy="307049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43500" y="2087563"/>
            <a:ext cx="4319323" cy="307049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112886169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263187517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8500" y="1520825"/>
            <a:ext cx="4296833" cy="36274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164667" y="1520825"/>
            <a:ext cx="4296833" cy="36274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2966538375"/>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3263710122"/>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2960372630"/>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ja-JP" altLang="en-US" smtClean="0"/>
              <a:t>図を追加</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38891759"/>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2262532241"/>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3719598836"/>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タイトル スライド">
    <p:bg>
      <p:bgPr>
        <a:gradFill>
          <a:gsLst>
            <a:gs pos="100000">
              <a:schemeClr val="bg1">
                <a:lumMod val="85000"/>
              </a:schemeClr>
            </a:gs>
            <a:gs pos="53000">
              <a:schemeClr val="bg1">
                <a:alpha val="0"/>
              </a:schemeClr>
            </a:gs>
          </a:gsLst>
          <a:lin ang="16200000" scaled="1"/>
        </a:gradFill>
        <a:effectLst/>
      </p:bgPr>
    </p:bg>
    <p:spTree>
      <p:nvGrpSpPr>
        <p:cNvPr id="1" name=""/>
        <p:cNvGrpSpPr/>
        <p:nvPr/>
      </p:nvGrpSpPr>
      <p:grpSpPr>
        <a:xfrm>
          <a:off x="0" y="0"/>
          <a:ext cx="0" cy="0"/>
          <a:chOff x="0" y="0"/>
          <a:chExt cx="0" cy="0"/>
        </a:xfrm>
      </p:grpSpPr>
      <p:sp>
        <p:nvSpPr>
          <p:cNvPr id="7" name="正方形/長方形 6"/>
          <p:cNvSpPr/>
          <p:nvPr userDrawn="1"/>
        </p:nvSpPr>
        <p:spPr>
          <a:xfrm>
            <a:off x="-120578" y="0"/>
            <a:ext cx="10401156" cy="3937620"/>
          </a:xfrm>
          <a:prstGeom prst="rect">
            <a:avLst/>
          </a:prstGeom>
          <a:gradFill flip="none" rotWithShape="1">
            <a:gsLst>
              <a:gs pos="100000">
                <a:schemeClr val="bg1">
                  <a:lumMod val="85000"/>
                </a:schemeClr>
              </a:gs>
              <a:gs pos="0">
                <a:schemeClr val="bg1">
                  <a:alpha val="0"/>
                </a:schemeClr>
              </a:gs>
              <a:gs pos="45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4"/>
          </a:p>
        </p:txBody>
      </p:sp>
      <p:sp>
        <p:nvSpPr>
          <p:cNvPr id="8" name="角丸四角形 7"/>
          <p:cNvSpPr/>
          <p:nvPr userDrawn="1"/>
        </p:nvSpPr>
        <p:spPr>
          <a:xfrm>
            <a:off x="199458" y="193204"/>
            <a:ext cx="9841093" cy="5256584"/>
          </a:xfrm>
          <a:prstGeom prst="roundRect">
            <a:avLst>
              <a:gd name="adj" fmla="val 1250"/>
            </a:avLst>
          </a:prstGeom>
          <a:gradFill>
            <a:gsLst>
              <a:gs pos="57000">
                <a:schemeClr val="bg1">
                  <a:lumMod val="95000"/>
                </a:schemeClr>
              </a:gs>
              <a:gs pos="0">
                <a:schemeClr val="accent1">
                  <a:lumMod val="60000"/>
                  <a:lumOff val="40000"/>
                </a:schemeClr>
              </a:gs>
              <a:gs pos="100000">
                <a:schemeClr val="bg1"/>
              </a:gs>
            </a:gsLst>
            <a:lin ang="16200000" scaled="1"/>
          </a:gra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4"/>
          </a:p>
        </p:txBody>
      </p:sp>
    </p:spTree>
    <p:extLst>
      <p:ext uri="{BB962C8B-B14F-4D97-AF65-F5344CB8AC3E}">
        <p14:creationId xmlns:p14="http://schemas.microsoft.com/office/powerpoint/2010/main" val="4033532425"/>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タイトル スライド">
    <p:bg>
      <p:bgPr>
        <a:gradFill>
          <a:gsLst>
            <a:gs pos="100000">
              <a:schemeClr val="bg1">
                <a:lumMod val="85000"/>
              </a:schemeClr>
            </a:gs>
            <a:gs pos="53000">
              <a:schemeClr val="bg1">
                <a:alpha val="0"/>
              </a:schemeClr>
            </a:gs>
          </a:gsLst>
          <a:lin ang="16200000" scaled="1"/>
        </a:gradFill>
        <a:effectLst/>
      </p:bgPr>
    </p:bg>
    <p:spTree>
      <p:nvGrpSpPr>
        <p:cNvPr id="1" name=""/>
        <p:cNvGrpSpPr/>
        <p:nvPr/>
      </p:nvGrpSpPr>
      <p:grpSpPr>
        <a:xfrm>
          <a:off x="0" y="0"/>
          <a:ext cx="0" cy="0"/>
          <a:chOff x="0" y="0"/>
          <a:chExt cx="0" cy="0"/>
        </a:xfrm>
      </p:grpSpPr>
      <p:sp>
        <p:nvSpPr>
          <p:cNvPr id="7" name="正方形/長方形 6"/>
          <p:cNvSpPr/>
          <p:nvPr userDrawn="1"/>
        </p:nvSpPr>
        <p:spPr>
          <a:xfrm>
            <a:off x="-120578" y="0"/>
            <a:ext cx="10401156" cy="3937620"/>
          </a:xfrm>
          <a:prstGeom prst="rect">
            <a:avLst/>
          </a:prstGeom>
          <a:gradFill flip="none" rotWithShape="1">
            <a:gsLst>
              <a:gs pos="100000">
                <a:schemeClr val="bg1">
                  <a:lumMod val="85000"/>
                </a:schemeClr>
              </a:gs>
              <a:gs pos="0">
                <a:schemeClr val="bg1">
                  <a:alpha val="0"/>
                </a:schemeClr>
              </a:gs>
              <a:gs pos="45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4"/>
          </a:p>
        </p:txBody>
      </p:sp>
      <p:sp>
        <p:nvSpPr>
          <p:cNvPr id="8" name="角丸四角形 7"/>
          <p:cNvSpPr/>
          <p:nvPr userDrawn="1"/>
        </p:nvSpPr>
        <p:spPr>
          <a:xfrm>
            <a:off x="199458" y="193204"/>
            <a:ext cx="9841093" cy="5256584"/>
          </a:xfrm>
          <a:prstGeom prst="roundRect">
            <a:avLst>
              <a:gd name="adj" fmla="val 1250"/>
            </a:avLst>
          </a:prstGeom>
          <a:gradFill>
            <a:gsLst>
              <a:gs pos="7000">
                <a:schemeClr val="bg1">
                  <a:lumMod val="95000"/>
                </a:schemeClr>
              </a:gs>
              <a:gs pos="0">
                <a:schemeClr val="accent1">
                  <a:lumMod val="60000"/>
                  <a:lumOff val="40000"/>
                </a:schemeClr>
              </a:gs>
              <a:gs pos="100000">
                <a:schemeClr val="bg1"/>
              </a:gs>
            </a:gsLst>
            <a:lin ang="16200000" scaled="1"/>
          </a:grad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4"/>
          </a:p>
        </p:txBody>
      </p:sp>
    </p:spTree>
    <p:extLst>
      <p:ext uri="{BB962C8B-B14F-4D97-AF65-F5344CB8AC3E}">
        <p14:creationId xmlns:p14="http://schemas.microsoft.com/office/powerpoint/2010/main" val="3227896022"/>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D8B4AA5-F575-4930-9FF2-46693ADA81E3}" type="datetimeFigureOut">
              <a:rPr kumimoji="1" lang="ja-JP" altLang="en-US" smtClean="0"/>
              <a:t>2022/4/14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23730037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4" y="304800"/>
            <a:ext cx="8763000" cy="1104900"/>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00265" y="1401763"/>
            <a:ext cx="429859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00265" y="2087564"/>
            <a:ext cx="4298597" cy="30702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143500" y="1401763"/>
            <a:ext cx="4319764"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143500" y="2087564"/>
            <a:ext cx="4319764" cy="3070225"/>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148535215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253001690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227606056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5" y="381000"/>
            <a:ext cx="3277306" cy="13335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319764" y="822326"/>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00265" y="1714500"/>
            <a:ext cx="3277306"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325198322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00265" y="381000"/>
            <a:ext cx="3277306" cy="13335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319764" y="822326"/>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700265" y="1714500"/>
            <a:ext cx="3277306"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621311-CAA6-49DB-B202-7505CAA3F872}"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222812158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92621311-CAA6-49DB-B202-7505CAA3F872}" type="datetimeFigureOut">
              <a:rPr kumimoji="1" lang="ja-JP" altLang="en-US" smtClean="0"/>
              <a:t>2022/4/14</a:t>
            </a:fld>
            <a:endParaRPr kumimoji="1" lang="ja-JP" altLang="en-US"/>
          </a:p>
        </p:txBody>
      </p:sp>
      <p:sp>
        <p:nvSpPr>
          <p:cNvPr id="5" name="フッター プレースホルダー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49D1EBBB-9E35-43F5-B088-21BA6C5ACBF7}" type="slidenum">
              <a:rPr kumimoji="1" lang="ja-JP" altLang="en-US" smtClean="0"/>
              <a:t>‹#›</a:t>
            </a:fld>
            <a:endParaRPr kumimoji="1" lang="ja-JP" altLang="en-US"/>
          </a:p>
        </p:txBody>
      </p:sp>
    </p:spTree>
    <p:extLst>
      <p:ext uri="{BB962C8B-B14F-4D97-AF65-F5344CB8AC3E}">
        <p14:creationId xmlns:p14="http://schemas.microsoft.com/office/powerpoint/2010/main" val="11142999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fade/>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AC7B414-8236-41B3-86FE-BCD59B89E365}" type="datetimeFigureOut">
              <a:rPr kumimoji="1" lang="ja-JP" altLang="en-US" smtClean="0"/>
              <a:t>2022/4/14</a:t>
            </a:fld>
            <a:endParaRPr kumimoji="1" lang="ja-JP" altLang="en-US"/>
          </a:p>
        </p:txBody>
      </p:sp>
      <p:sp>
        <p:nvSpPr>
          <p:cNvPr id="5" name="フッター プレースホルダー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A7455D2B-1195-4E3F-B060-FBFA3105CAE1}" type="slidenum">
              <a:rPr kumimoji="1" lang="ja-JP" altLang="en-US" smtClean="0"/>
              <a:t>‹#›</a:t>
            </a:fld>
            <a:endParaRPr kumimoji="1" lang="ja-JP" altLang="en-US"/>
          </a:p>
        </p:txBody>
      </p:sp>
    </p:spTree>
    <p:extLst>
      <p:ext uri="{BB962C8B-B14F-4D97-AF65-F5344CB8AC3E}">
        <p14:creationId xmlns:p14="http://schemas.microsoft.com/office/powerpoint/2010/main" val="31952880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65B3DDCE-A62F-4ADD-976A-11629677DF82}" type="datetimeFigureOut">
              <a:rPr kumimoji="1" lang="ja-JP" altLang="en-US" smtClean="0"/>
              <a:t>2022/4/14</a:t>
            </a:fld>
            <a:endParaRPr kumimoji="1" lang="ja-JP" altLang="en-US"/>
          </a:p>
        </p:txBody>
      </p:sp>
      <p:sp>
        <p:nvSpPr>
          <p:cNvPr id="5" name="フッター プレースホルダー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459C4557-EF60-4330-82B7-BD44223CCD1F}" type="slidenum">
              <a:rPr kumimoji="1" lang="ja-JP" altLang="en-US" smtClean="0"/>
              <a:t>‹#›</a:t>
            </a:fld>
            <a:endParaRPr kumimoji="1" lang="ja-JP" altLang="en-US"/>
          </a:p>
        </p:txBody>
      </p:sp>
    </p:spTree>
    <p:extLst>
      <p:ext uri="{BB962C8B-B14F-4D97-AF65-F5344CB8AC3E}">
        <p14:creationId xmlns:p14="http://schemas.microsoft.com/office/powerpoint/2010/main" val="889158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8D8B4AA5-F575-4930-9FF2-46693ADA81E3}" type="datetimeFigureOut">
              <a:rPr kumimoji="1" lang="ja-JP" altLang="en-US" smtClean="0"/>
              <a:t>2022/4/14</a:t>
            </a:fld>
            <a:endParaRPr kumimoji="1" lang="ja-JP" alt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DC20F217-F711-44E5-8A37-83B2CA793AF7}" type="slidenum">
              <a:rPr kumimoji="1" lang="ja-JP" altLang="en-US" smtClean="0"/>
              <a:t>‹#›</a:t>
            </a:fld>
            <a:endParaRPr kumimoji="1" lang="ja-JP" altLang="en-US"/>
          </a:p>
        </p:txBody>
      </p:sp>
    </p:spTree>
    <p:extLst>
      <p:ext uri="{BB962C8B-B14F-4D97-AF65-F5344CB8AC3E}">
        <p14:creationId xmlns:p14="http://schemas.microsoft.com/office/powerpoint/2010/main" val="20767013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696" r:id="rId13"/>
    <p:sldLayoutId id="2147483697" r:id="rId14"/>
  </p:sldLayoutIdLst>
  <p:transition spd="med">
    <p:fade/>
  </p:transition>
  <p:timing>
    <p:tnLst>
      <p:par>
        <p:cTn id="1" dur="indefinite" restart="never" nodeType="tmRoot"/>
      </p:par>
    </p:tnLst>
  </p:timing>
  <p:txStyles>
    <p:titleStyle>
      <a:lvl1pPr algn="l" defTabSz="761970" rtl="0" eaLnBrk="1" latinLnBrk="0" hangingPunct="1">
        <a:lnSpc>
          <a:spcPct val="90000"/>
        </a:lnSpc>
        <a:spcBef>
          <a:spcPct val="0"/>
        </a:spcBef>
        <a:buNone/>
        <a:defRPr kumimoji="1"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kumimoji="1"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kumimoji="1"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kumimoji="1"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kumimoji="1"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kumimoji="1"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kumimoji="1"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kumimoji="1"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kumimoji="1"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en-US"/>
      </a:defPPr>
      <a:lvl1pPr marL="0" algn="l" defTabSz="761970" rtl="0" eaLnBrk="1" latinLnBrk="0" hangingPunct="1">
        <a:defRPr kumimoji="1" sz="1500" kern="1200">
          <a:solidFill>
            <a:schemeClr val="tx1"/>
          </a:solidFill>
          <a:latin typeface="+mn-lt"/>
          <a:ea typeface="+mn-ea"/>
          <a:cs typeface="+mn-cs"/>
        </a:defRPr>
      </a:lvl1pPr>
      <a:lvl2pPr marL="380985" algn="l" defTabSz="761970" rtl="0" eaLnBrk="1" latinLnBrk="0" hangingPunct="1">
        <a:defRPr kumimoji="1" sz="1500" kern="1200">
          <a:solidFill>
            <a:schemeClr val="tx1"/>
          </a:solidFill>
          <a:latin typeface="+mn-lt"/>
          <a:ea typeface="+mn-ea"/>
          <a:cs typeface="+mn-cs"/>
        </a:defRPr>
      </a:lvl2pPr>
      <a:lvl3pPr marL="761970" algn="l" defTabSz="761970" rtl="0" eaLnBrk="1" latinLnBrk="0" hangingPunct="1">
        <a:defRPr kumimoji="1" sz="1500" kern="1200">
          <a:solidFill>
            <a:schemeClr val="tx1"/>
          </a:solidFill>
          <a:latin typeface="+mn-lt"/>
          <a:ea typeface="+mn-ea"/>
          <a:cs typeface="+mn-cs"/>
        </a:defRPr>
      </a:lvl3pPr>
      <a:lvl4pPr marL="1142954" algn="l" defTabSz="761970" rtl="0" eaLnBrk="1" latinLnBrk="0" hangingPunct="1">
        <a:defRPr kumimoji="1" sz="1500" kern="1200">
          <a:solidFill>
            <a:schemeClr val="tx1"/>
          </a:solidFill>
          <a:latin typeface="+mn-lt"/>
          <a:ea typeface="+mn-ea"/>
          <a:cs typeface="+mn-cs"/>
        </a:defRPr>
      </a:lvl4pPr>
      <a:lvl5pPr marL="1523939" algn="l" defTabSz="761970" rtl="0" eaLnBrk="1" latinLnBrk="0" hangingPunct="1">
        <a:defRPr kumimoji="1" sz="1500" kern="1200">
          <a:solidFill>
            <a:schemeClr val="tx1"/>
          </a:solidFill>
          <a:latin typeface="+mn-lt"/>
          <a:ea typeface="+mn-ea"/>
          <a:cs typeface="+mn-cs"/>
        </a:defRPr>
      </a:lvl5pPr>
      <a:lvl6pPr marL="1904924" algn="l" defTabSz="761970" rtl="0" eaLnBrk="1" latinLnBrk="0" hangingPunct="1">
        <a:defRPr kumimoji="1" sz="1500" kern="1200">
          <a:solidFill>
            <a:schemeClr val="tx1"/>
          </a:solidFill>
          <a:latin typeface="+mn-lt"/>
          <a:ea typeface="+mn-ea"/>
          <a:cs typeface="+mn-cs"/>
        </a:defRPr>
      </a:lvl6pPr>
      <a:lvl7pPr marL="2285909" algn="l" defTabSz="761970" rtl="0" eaLnBrk="1" latinLnBrk="0" hangingPunct="1">
        <a:defRPr kumimoji="1" sz="1500" kern="1200">
          <a:solidFill>
            <a:schemeClr val="tx1"/>
          </a:solidFill>
          <a:latin typeface="+mn-lt"/>
          <a:ea typeface="+mn-ea"/>
          <a:cs typeface="+mn-cs"/>
        </a:defRPr>
      </a:lvl7pPr>
      <a:lvl8pPr marL="2666893" algn="l" defTabSz="761970" rtl="0" eaLnBrk="1" latinLnBrk="0" hangingPunct="1">
        <a:defRPr kumimoji="1" sz="1500" kern="1200">
          <a:solidFill>
            <a:schemeClr val="tx1"/>
          </a:solidFill>
          <a:latin typeface="+mn-lt"/>
          <a:ea typeface="+mn-ea"/>
          <a:cs typeface="+mn-cs"/>
        </a:defRPr>
      </a:lvl8pPr>
      <a:lvl9pPr marL="3047878" algn="l" defTabSz="761970" rtl="0" eaLnBrk="1" latinLnBrk="0" hangingPunct="1">
        <a:defRPr kumimoji="1"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tx1">
                <a:lumMod val="85000"/>
                <a:lumOff val="15000"/>
              </a:schemeClr>
            </a:gs>
            <a:gs pos="38000">
              <a:schemeClr val="bg1">
                <a:alpha val="0"/>
              </a:schemeClr>
            </a:gs>
          </a:gsLst>
          <a:lin ang="16200000" scaled="1"/>
        </a:gradFill>
        <a:effectLst/>
      </p:bgPr>
    </p:bg>
    <p:spTree>
      <p:nvGrpSpPr>
        <p:cNvPr id="1" name=""/>
        <p:cNvGrpSpPr/>
        <p:nvPr/>
      </p:nvGrpSpPr>
      <p:grpSpPr>
        <a:xfrm>
          <a:off x="0" y="0"/>
          <a:ext cx="0" cy="0"/>
          <a:chOff x="0" y="0"/>
          <a:chExt cx="0" cy="0"/>
        </a:xfrm>
      </p:grpSpPr>
      <p:grpSp>
        <p:nvGrpSpPr>
          <p:cNvPr id="2" name="グループ化 1"/>
          <p:cNvGrpSpPr/>
          <p:nvPr/>
        </p:nvGrpSpPr>
        <p:grpSpPr>
          <a:xfrm>
            <a:off x="555820" y="2137421"/>
            <a:ext cx="9445214" cy="1015663"/>
            <a:chOff x="47819" y="2137420"/>
            <a:chExt cx="9445214" cy="1015663"/>
          </a:xfrm>
        </p:grpSpPr>
        <p:sp>
          <p:nvSpPr>
            <p:cNvPr id="5" name="テキスト ボックス 4"/>
            <p:cNvSpPr txBox="1"/>
            <p:nvPr/>
          </p:nvSpPr>
          <p:spPr>
            <a:xfrm>
              <a:off x="47819" y="2137420"/>
              <a:ext cx="9445214" cy="1015663"/>
            </a:xfrm>
            <a:prstGeom prst="rect">
              <a:avLst/>
            </a:prstGeom>
            <a:noFill/>
            <a:effectLst>
              <a:outerShdw blurRad="76200" dir="9000000" sy="23000" kx="-1200000" algn="bl" rotWithShape="0">
                <a:prstClr val="black">
                  <a:alpha val="20000"/>
                </a:prstClr>
              </a:outerShdw>
              <a:reflection blurRad="88900" stA="46000" endPos="83000" dir="5400000" sy="-100000" algn="bl" rotWithShape="0"/>
            </a:effectLst>
          </p:spPr>
          <p:txBody>
            <a:bodyPr wrap="square" rtlCol="0">
              <a:spAutoFit/>
            </a:bodyPr>
            <a:lstStyle/>
            <a:p>
              <a:r>
                <a:rPr lang="ja-JP" altLang="en-US" sz="6000" dirty="0">
                  <a:latin typeface="HGP創英角ｺﾞｼｯｸUB" panose="020B0900000000000000" pitchFamily="50" charset="-128"/>
                  <a:ea typeface="HGP創英角ｺﾞｼｯｸUB" panose="020B0900000000000000" pitchFamily="50" charset="-128"/>
                </a:rPr>
                <a:t>契約について理解を深めよう</a:t>
              </a:r>
            </a:p>
          </p:txBody>
        </p:sp>
        <p:cxnSp>
          <p:nvCxnSpPr>
            <p:cNvPr id="10" name="直線コネクタ 9"/>
            <p:cNvCxnSpPr/>
            <p:nvPr/>
          </p:nvCxnSpPr>
          <p:spPr>
            <a:xfrm>
              <a:off x="119231" y="3153083"/>
              <a:ext cx="9349312"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543496" y="431360"/>
            <a:ext cx="2877711" cy="276999"/>
          </a:xfrm>
          <a:prstGeom prst="rect">
            <a:avLst/>
          </a:prstGeom>
          <a:noFill/>
        </p:spPr>
        <p:txBody>
          <a:bodyPr wrap="none" rtlCol="0">
            <a:spAutoFit/>
          </a:bodyPr>
          <a:lstStyle/>
          <a:p>
            <a:r>
              <a:rPr lang="en-US" altLang="ja-JP" sz="1200" b="1" dirty="0" smtClean="0">
                <a:solidFill>
                  <a:prstClr val="black"/>
                </a:solidFill>
                <a:latin typeface="HG丸ｺﾞｼｯｸM-PRO" panose="020F0600000000000000" pitchFamily="50" charset="-128"/>
                <a:ea typeface="HG丸ｺﾞｼｯｸM-PRO" panose="020F0600000000000000" pitchFamily="50" charset="-128"/>
              </a:rPr>
              <a:t>10</a:t>
            </a:r>
            <a:r>
              <a:rPr lang="ja-JP" altLang="en-US" sz="1200" b="1" dirty="0" smtClean="0">
                <a:solidFill>
                  <a:prstClr val="black"/>
                </a:solidFill>
                <a:latin typeface="HG丸ｺﾞｼｯｸM-PRO" panose="020F0600000000000000" pitchFamily="50" charset="-128"/>
                <a:ea typeface="HG丸ｺﾞｼｯｸM-PRO" panose="020F0600000000000000" pitchFamily="50" charset="-128"/>
              </a:rPr>
              <a:t>代から学ぶパーソナルファイナンス</a:t>
            </a:r>
            <a:endParaRPr lang="ja-JP" altLang="en-US" sz="12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9" name="Picture 2" descr="日本FP協会広報部 (@fp_kyokai) | Twitter">
            <a:extLst>
              <a:ext uri="{FF2B5EF4-FFF2-40B4-BE49-F238E27FC236}">
                <a16:creationId xmlns:a16="http://schemas.microsoft.com/office/drawing/2014/main" xmlns="" id="{F61D3493-20CC-4D92-A432-9BD1DBD419E6}"/>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464376" y="403706"/>
            <a:ext cx="1320799" cy="1110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579500" y="758876"/>
            <a:ext cx="2853805" cy="400110"/>
            <a:chOff x="579500" y="758876"/>
            <a:chExt cx="2853805" cy="400110"/>
          </a:xfrm>
        </p:grpSpPr>
        <p:sp>
          <p:nvSpPr>
            <p:cNvPr id="4" name="テキスト ボックス 3"/>
            <p:cNvSpPr txBox="1"/>
            <p:nvPr/>
          </p:nvSpPr>
          <p:spPr>
            <a:xfrm>
              <a:off x="579500" y="789654"/>
              <a:ext cx="942608"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ja-JP" sz="1800" b="1" dirty="0" smtClean="0">
                  <a:solidFill>
                    <a:srgbClr val="5B9BD5">
                      <a:lumMod val="50000"/>
                    </a:srgb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Lesson</a:t>
              </a:r>
              <a:endParaRPr lang="ja-JP" altLang="en-US" sz="1800" b="1" dirty="0">
                <a:solidFill>
                  <a:srgbClr val="5B9BD5">
                    <a:lumMod val="50000"/>
                  </a:srgb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1337373" y="758876"/>
              <a:ext cx="346570" cy="400110"/>
            </a:xfrm>
            <a:prstGeom prst="rect">
              <a:avLst/>
            </a:prstGeom>
            <a:noFill/>
            <a:effectLst>
              <a:reflection blurRad="6350" stA="50000" endA="300" endPos="38500" dist="50800" dir="5400000" sy="-100000" algn="bl" rotWithShape="0"/>
            </a:effectLst>
          </p:spPr>
          <p:txBody>
            <a:bodyPr wrap="none" rtlCol="0">
              <a:spAutoFit/>
            </a:bodyPr>
            <a:lstStyle/>
            <a:p>
              <a:r>
                <a:rPr lang="en-US" altLang="ja-JP" sz="2000" b="1" dirty="0" smtClean="0">
                  <a:solidFill>
                    <a:srgbClr val="5B9BD5">
                      <a:lumMod val="50000"/>
                    </a:srgb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4</a:t>
              </a:r>
              <a:endParaRPr lang="ja-JP" altLang="en-US" sz="2000" b="1" dirty="0">
                <a:solidFill>
                  <a:srgbClr val="5B9BD5">
                    <a:lumMod val="50000"/>
                  </a:srgb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621591" y="774265"/>
              <a:ext cx="1811714" cy="369332"/>
            </a:xfrm>
            <a:prstGeom prst="rect">
              <a:avLst/>
            </a:prstGeom>
            <a:noFill/>
            <a:effectLst>
              <a:reflection blurRad="6350" stA="50000" endA="300" endPos="38500" dist="50800" dir="5400000" sy="-100000" algn="bl" rotWithShape="0"/>
            </a:effectLst>
          </p:spPr>
          <p:txBody>
            <a:bodyPr wrap="none" rtlCol="0">
              <a:spAutoFit/>
            </a:bodyPr>
            <a:lstStyle/>
            <a:p>
              <a:r>
                <a:rPr lang="ja-JP" altLang="en-US" sz="1800" b="1" dirty="0">
                  <a:solidFill>
                    <a:srgbClr val="5B9BD5">
                      <a:lumMod val="50000"/>
                    </a:srgb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契約・トラブル</a:t>
              </a:r>
            </a:p>
          </p:txBody>
        </p:sp>
        <p:cxnSp>
          <p:nvCxnSpPr>
            <p:cNvPr id="11" name="直線コネクタ 10"/>
            <p:cNvCxnSpPr/>
            <p:nvPr/>
          </p:nvCxnSpPr>
          <p:spPr>
            <a:xfrm>
              <a:off x="627232" y="1158986"/>
              <a:ext cx="2724576" cy="0"/>
            </a:xfrm>
            <a:prstGeom prst="line">
              <a:avLst/>
            </a:prstGeom>
            <a:ln w="28575"/>
            <a:effectLst>
              <a:reflection blurRad="6350" stA="50000" endA="300" endPos="38500" dist="50800" dir="5400000" sy="-100000" algn="bl" rotWithShape="0"/>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78228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5415999" y="1174074"/>
            <a:ext cx="1420582" cy="584775"/>
          </a:xfrm>
          <a:prstGeom prst="rect">
            <a:avLst/>
          </a:prstGeom>
          <a:noFill/>
        </p:spPr>
        <p:txBody>
          <a:bodyPr wrap="none" rtlCol="0">
            <a:spAutoFit/>
          </a:bodyPr>
          <a:lstStyle/>
          <a:p>
            <a:r>
              <a:rPr lang="ja-JP" altLang="en-US" sz="3200" b="1" dirty="0" smtClean="0">
                <a:solidFill>
                  <a:srgbClr val="FF0000"/>
                </a:solidFill>
              </a:rPr>
              <a:t>法律上</a:t>
            </a:r>
            <a:endParaRPr lang="ja-JP" altLang="en-US" sz="3200" b="1" dirty="0">
              <a:solidFill>
                <a:srgbClr val="FF0000"/>
              </a:solidFill>
            </a:endParaRPr>
          </a:p>
        </p:txBody>
      </p:sp>
      <p:sp>
        <p:nvSpPr>
          <p:cNvPr id="29" name="テキスト ボックス 28"/>
          <p:cNvSpPr txBox="1"/>
          <p:nvPr/>
        </p:nvSpPr>
        <p:spPr>
          <a:xfrm>
            <a:off x="7637534" y="1884400"/>
            <a:ext cx="1832553" cy="584775"/>
          </a:xfrm>
          <a:prstGeom prst="rect">
            <a:avLst/>
          </a:prstGeom>
          <a:noFill/>
        </p:spPr>
        <p:txBody>
          <a:bodyPr wrap="none" rtlCol="0">
            <a:spAutoFit/>
          </a:bodyPr>
          <a:lstStyle/>
          <a:p>
            <a:r>
              <a:rPr lang="ja-JP" altLang="en-US" sz="3200" b="1" dirty="0" smtClean="0">
                <a:solidFill>
                  <a:srgbClr val="FF0000"/>
                </a:solidFill>
              </a:rPr>
              <a:t>損害賠償</a:t>
            </a:r>
            <a:endParaRPr lang="ja-JP" altLang="en-US" sz="3200" b="1" dirty="0">
              <a:solidFill>
                <a:srgbClr val="FF0000"/>
              </a:solidFill>
            </a:endParaRPr>
          </a:p>
        </p:txBody>
      </p:sp>
      <p:grpSp>
        <p:nvGrpSpPr>
          <p:cNvPr id="33" name="グループ化 32"/>
          <p:cNvGrpSpPr/>
          <p:nvPr/>
        </p:nvGrpSpPr>
        <p:grpSpPr>
          <a:xfrm>
            <a:off x="420257" y="1215645"/>
            <a:ext cx="9605728" cy="1569660"/>
            <a:chOff x="520586" y="2920113"/>
            <a:chExt cx="9605728" cy="1569660"/>
          </a:xfrm>
        </p:grpSpPr>
        <p:sp>
          <p:nvSpPr>
            <p:cNvPr id="34" name="テキスト ボックス 33"/>
            <p:cNvSpPr txBox="1"/>
            <p:nvPr/>
          </p:nvSpPr>
          <p:spPr>
            <a:xfrm>
              <a:off x="520586" y="2931493"/>
              <a:ext cx="726481" cy="523220"/>
            </a:xfrm>
            <a:prstGeom prst="rect">
              <a:avLst/>
            </a:prstGeom>
            <a:noFill/>
          </p:spPr>
          <p:txBody>
            <a:bodyPr wrap="none" rtlCol="0">
              <a:spAutoFit/>
            </a:bodyPr>
            <a:lstStyle/>
            <a:p>
              <a:r>
                <a:rPr lang="en-US" altLang="ja-JP" sz="2800" dirty="0"/>
                <a:t>【2】</a:t>
              </a:r>
              <a:endParaRPr lang="ja-JP" altLang="en-US" sz="2800" dirty="0"/>
            </a:p>
          </p:txBody>
        </p:sp>
        <p:sp>
          <p:nvSpPr>
            <p:cNvPr id="35" name="テキスト ボックス 34"/>
            <p:cNvSpPr txBox="1"/>
            <p:nvPr/>
          </p:nvSpPr>
          <p:spPr>
            <a:xfrm>
              <a:off x="1171619" y="2920113"/>
              <a:ext cx="8954695" cy="1569660"/>
            </a:xfrm>
            <a:prstGeom prst="rect">
              <a:avLst/>
            </a:prstGeom>
            <a:noFill/>
          </p:spPr>
          <p:txBody>
            <a:bodyPr wrap="none" rtlCol="0">
              <a:spAutoFit/>
            </a:bodyPr>
            <a:lstStyle/>
            <a:p>
              <a:r>
                <a:rPr lang="ja-JP" altLang="en-US" sz="2400" b="1" dirty="0">
                  <a:latin typeface="HG丸ｺﾞｼｯｸM-PRO" panose="020F0600000000000000" pitchFamily="50" charset="-128"/>
                  <a:ea typeface="HG丸ｺﾞｼｯｸM-PRO" panose="020F0600000000000000" pitchFamily="50" charset="-128"/>
                </a:rPr>
                <a:t>契約は権利と義務を伴う（</a:t>
              </a:r>
              <a:r>
                <a:rPr lang="ja-JP" altLang="en-US" sz="2400" b="1" dirty="0" smtClean="0">
                  <a:latin typeface="HG丸ｺﾞｼｯｸM-PRO" panose="020F0600000000000000" pitchFamily="50" charset="-128"/>
                  <a:ea typeface="HG丸ｺﾞｼｯｸM-PRO" panose="020F0600000000000000" pitchFamily="50" charset="-128"/>
                </a:rPr>
                <a:t>　　　　　　　）の約束。</a:t>
              </a:r>
              <a:endParaRPr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電車が大幅に遅れたり，商品が指定の期日に</a:t>
              </a:r>
              <a:r>
                <a:rPr lang="ja-JP" altLang="en-US" sz="2400" b="1" dirty="0" smtClean="0">
                  <a:latin typeface="HG丸ｺﾞｼｯｸM-PRO" panose="020F0600000000000000" pitchFamily="50" charset="-128"/>
                  <a:ea typeface="HG丸ｺﾞｼｯｸM-PRO" panose="020F0600000000000000" pitchFamily="50" charset="-128"/>
                </a:rPr>
                <a:t>届かなかったり</a:t>
              </a:r>
              <a:endParaRPr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すれば，契約</a:t>
              </a:r>
              <a:r>
                <a:rPr lang="ja-JP" altLang="en-US" sz="2400" b="1" dirty="0">
                  <a:latin typeface="HG丸ｺﾞｼｯｸM-PRO" panose="020F0600000000000000" pitchFamily="50" charset="-128"/>
                  <a:ea typeface="HG丸ｺﾞｼｯｸM-PRO" panose="020F0600000000000000" pitchFamily="50" charset="-128"/>
                </a:rPr>
                <a:t>違反となり，場合によって</a:t>
              </a:r>
              <a:r>
                <a:rPr lang="ja-JP" altLang="en-US" sz="2400" b="1" dirty="0" smtClean="0">
                  <a:latin typeface="HG丸ｺﾞｼｯｸM-PRO" panose="020F0600000000000000" pitchFamily="50" charset="-128"/>
                  <a:ea typeface="HG丸ｺﾞｼｯｸM-PRO" panose="020F0600000000000000" pitchFamily="50" charset="-128"/>
                </a:rPr>
                <a:t>は（</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a:t>
              </a:r>
              <a:endParaRPr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を求める</a:t>
              </a:r>
              <a:r>
                <a:rPr lang="ja-JP" altLang="en-US" sz="2400" b="1" dirty="0">
                  <a:latin typeface="HG丸ｺﾞｼｯｸM-PRO" panose="020F0600000000000000" pitchFamily="50" charset="-128"/>
                  <a:ea typeface="HG丸ｺﾞｼｯｸM-PRO" panose="020F0600000000000000" pitchFamily="50" charset="-128"/>
                </a:rPr>
                <a:t>ことが</a:t>
              </a:r>
              <a:r>
                <a:rPr lang="ja-JP" altLang="en-US" sz="2400" b="1" dirty="0" smtClean="0">
                  <a:latin typeface="HG丸ｺﾞｼｯｸM-PRO" panose="020F0600000000000000" pitchFamily="50" charset="-128"/>
                  <a:ea typeface="HG丸ｺﾞｼｯｸM-PRO" panose="020F0600000000000000" pitchFamily="50" charset="-128"/>
                </a:rPr>
                <a:t>できる。</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4889268" y="2940782"/>
              <a:ext cx="492443" cy="461665"/>
            </a:xfrm>
            <a:prstGeom prst="rect">
              <a:avLst/>
            </a:prstGeom>
            <a:noFill/>
          </p:spPr>
          <p:txBody>
            <a:bodyPr wrap="none" rtlCol="0">
              <a:spAutoFit/>
            </a:bodyPr>
            <a:lstStyle/>
            <a:p>
              <a:r>
                <a:rPr lang="ja-JP" altLang="en-US" sz="2400" dirty="0"/>
                <a:t>Ⓒ</a:t>
              </a:r>
            </a:p>
          </p:txBody>
        </p:sp>
        <p:sp>
          <p:nvSpPr>
            <p:cNvPr id="37" name="テキスト ボックス 36"/>
            <p:cNvSpPr txBox="1"/>
            <p:nvPr/>
          </p:nvSpPr>
          <p:spPr>
            <a:xfrm>
              <a:off x="7350759" y="3674165"/>
              <a:ext cx="492443" cy="461665"/>
            </a:xfrm>
            <a:prstGeom prst="rect">
              <a:avLst/>
            </a:prstGeom>
            <a:noFill/>
          </p:spPr>
          <p:txBody>
            <a:bodyPr wrap="none" rtlCol="0">
              <a:spAutoFit/>
            </a:bodyPr>
            <a:lstStyle/>
            <a:p>
              <a:r>
                <a:rPr lang="ja-JP" altLang="en-US" sz="2400" dirty="0"/>
                <a:t>Ⓓ</a:t>
              </a:r>
            </a:p>
          </p:txBody>
        </p:sp>
      </p:grpSp>
      <p:grpSp>
        <p:nvGrpSpPr>
          <p:cNvPr id="38" name="グループ化 37"/>
          <p:cNvGrpSpPr/>
          <p:nvPr/>
        </p:nvGrpSpPr>
        <p:grpSpPr>
          <a:xfrm>
            <a:off x="2754492" y="2831346"/>
            <a:ext cx="4996558" cy="2486188"/>
            <a:chOff x="2754492" y="2831346"/>
            <a:chExt cx="4996558" cy="2486188"/>
          </a:xfrm>
        </p:grpSpPr>
        <p:sp>
          <p:nvSpPr>
            <p:cNvPr id="39" name="右矢印 38"/>
            <p:cNvSpPr/>
            <p:nvPr/>
          </p:nvSpPr>
          <p:spPr>
            <a:xfrm flipH="1">
              <a:off x="4745425" y="3374132"/>
              <a:ext cx="1287482" cy="32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48908" y="2865488"/>
              <a:ext cx="1800000" cy="2007879"/>
            </a:xfrm>
            <a:prstGeom prst="rect">
              <a:avLst/>
            </a:prstGeom>
          </p:spPr>
        </p:pic>
        <p:pic>
          <p:nvPicPr>
            <p:cNvPr id="41" name="図 4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51050" y="2831346"/>
              <a:ext cx="1800000" cy="2007879"/>
            </a:xfrm>
            <a:prstGeom prst="rect">
              <a:avLst/>
            </a:prstGeom>
          </p:spPr>
        </p:pic>
        <p:sp>
          <p:nvSpPr>
            <p:cNvPr id="42" name="テキスト ボックス 41"/>
            <p:cNvSpPr txBox="1"/>
            <p:nvPr/>
          </p:nvSpPr>
          <p:spPr>
            <a:xfrm>
              <a:off x="2754492" y="4855869"/>
              <a:ext cx="1745991" cy="461665"/>
            </a:xfrm>
            <a:prstGeom prst="rect">
              <a:avLst/>
            </a:prstGeom>
            <a:noFill/>
          </p:spPr>
          <p:txBody>
            <a:bodyPr wrap="none" rtlCol="0">
              <a:spAutoFit/>
            </a:bodyPr>
            <a:lstStyle/>
            <a:p>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売り手</a:t>
              </a:r>
              <a:r>
                <a:rPr lang="en-US" altLang="ja-JP"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a:t>
              </a:r>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店</a:t>
              </a:r>
              <a:r>
                <a:rPr lang="en-US" altLang="ja-JP"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a:t>
              </a:r>
              <a:endPar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p:txBody>
        </p:sp>
        <p:sp>
          <p:nvSpPr>
            <p:cNvPr id="43" name="テキスト ボックス 42"/>
            <p:cNvSpPr txBox="1"/>
            <p:nvPr/>
          </p:nvSpPr>
          <p:spPr>
            <a:xfrm>
              <a:off x="6254194" y="4855869"/>
              <a:ext cx="1107996" cy="461665"/>
            </a:xfrm>
            <a:prstGeom prst="rect">
              <a:avLst/>
            </a:prstGeom>
            <a:noFill/>
          </p:spPr>
          <p:txBody>
            <a:bodyPr wrap="none" rtlCol="0">
              <a:spAutoFit/>
            </a:bodyPr>
            <a:lstStyle/>
            <a:p>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買い手</a:t>
              </a:r>
              <a:endPar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p:txBody>
        </p:sp>
        <p:sp>
          <p:nvSpPr>
            <p:cNvPr id="44" name="テキスト ボックス 43"/>
            <p:cNvSpPr txBox="1"/>
            <p:nvPr/>
          </p:nvSpPr>
          <p:spPr>
            <a:xfrm>
              <a:off x="4584017" y="2994070"/>
              <a:ext cx="646331" cy="369332"/>
            </a:xfrm>
            <a:prstGeom prst="rect">
              <a:avLst/>
            </a:prstGeom>
            <a:noFill/>
          </p:spPr>
          <p:txBody>
            <a:bodyPr wrap="none" rtlCol="0">
              <a:spAutoFit/>
            </a:bodyPr>
            <a:lstStyle/>
            <a:p>
              <a:r>
                <a:rPr lang="ja-JP" altLang="en-US" sz="1800" dirty="0">
                  <a:solidFill>
                    <a:schemeClr val="accent1">
                      <a:lumMod val="75000"/>
                    </a:schemeClr>
                  </a:solidFill>
                  <a:latin typeface="HG丸ｺﾞｼｯｸM-PRO" panose="020F0600000000000000" pitchFamily="50" charset="-128"/>
                  <a:ea typeface="HG丸ｺﾞｼｯｸM-PRO" panose="020F0600000000000000" pitchFamily="50" charset="-128"/>
                </a:rPr>
                <a:t>代金</a:t>
              </a:r>
            </a:p>
          </p:txBody>
        </p:sp>
        <p:sp>
          <p:nvSpPr>
            <p:cNvPr id="45" name="テキスト ボックス 44"/>
            <p:cNvSpPr txBox="1"/>
            <p:nvPr/>
          </p:nvSpPr>
          <p:spPr>
            <a:xfrm>
              <a:off x="5261220" y="4623396"/>
              <a:ext cx="646331" cy="369332"/>
            </a:xfrm>
            <a:prstGeom prst="rect">
              <a:avLst/>
            </a:prstGeom>
            <a:noFill/>
          </p:spPr>
          <p:txBody>
            <a:bodyPr wrap="none" rtlCol="0">
              <a:spAutoFit/>
            </a:bodyPr>
            <a:lstStyle/>
            <a:p>
              <a:r>
                <a:rPr lang="ja-JP" altLang="en-US" sz="1800" b="1" dirty="0">
                  <a:solidFill>
                    <a:schemeClr val="accent1">
                      <a:lumMod val="75000"/>
                    </a:schemeClr>
                  </a:solidFill>
                  <a:latin typeface="HG丸ｺﾞｼｯｸM-PRO" panose="020F0600000000000000" pitchFamily="50" charset="-128"/>
                  <a:ea typeface="HG丸ｺﾞｼｯｸM-PRO" panose="020F0600000000000000" pitchFamily="50" charset="-128"/>
                </a:rPr>
                <a:t>商品</a:t>
              </a:r>
            </a:p>
          </p:txBody>
        </p:sp>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41210">
              <a:off x="5022182" y="3323456"/>
              <a:ext cx="813869" cy="389525"/>
            </a:xfrm>
            <a:prstGeom prst="rect">
              <a:avLst/>
            </a:prstGeom>
          </p:spPr>
        </p:pic>
        <p:sp>
          <p:nvSpPr>
            <p:cNvPr id="47" name="右矢印 46"/>
            <p:cNvSpPr/>
            <p:nvPr/>
          </p:nvSpPr>
          <p:spPr>
            <a:xfrm>
              <a:off x="4774642" y="4109338"/>
              <a:ext cx="1258265" cy="32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1428" y="3928528"/>
              <a:ext cx="784265" cy="720762"/>
            </a:xfrm>
            <a:prstGeom prst="rect">
              <a:avLst/>
            </a:prstGeom>
          </p:spPr>
        </p:pic>
      </p:grpSp>
      <p:grpSp>
        <p:nvGrpSpPr>
          <p:cNvPr id="49" name="グループ化 48"/>
          <p:cNvGrpSpPr/>
          <p:nvPr/>
        </p:nvGrpSpPr>
        <p:grpSpPr>
          <a:xfrm>
            <a:off x="7321412" y="2794362"/>
            <a:ext cx="2603323" cy="1664962"/>
            <a:chOff x="7321412" y="2794362"/>
            <a:chExt cx="2603323" cy="1664962"/>
          </a:xfrm>
        </p:grpSpPr>
        <p:grpSp>
          <p:nvGrpSpPr>
            <p:cNvPr id="50" name="グループ化 49"/>
            <p:cNvGrpSpPr/>
            <p:nvPr/>
          </p:nvGrpSpPr>
          <p:grpSpPr>
            <a:xfrm>
              <a:off x="7321412" y="2794362"/>
              <a:ext cx="2603323" cy="1664962"/>
              <a:chOff x="7556677" y="2948002"/>
              <a:chExt cx="2139233" cy="1368152"/>
            </a:xfrm>
          </p:grpSpPr>
          <p:sp>
            <p:nvSpPr>
              <p:cNvPr id="52" name="円/楕円 51"/>
              <p:cNvSpPr/>
              <p:nvPr/>
            </p:nvSpPr>
            <p:spPr>
              <a:xfrm>
                <a:off x="7838342" y="2948002"/>
                <a:ext cx="1857568" cy="136815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rot="-6600000">
                <a:off x="7687616" y="3725582"/>
                <a:ext cx="144016" cy="405894"/>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p:cNvSpPr txBox="1"/>
            <p:nvPr/>
          </p:nvSpPr>
          <p:spPr>
            <a:xfrm>
              <a:off x="7898138" y="3401245"/>
              <a:ext cx="1733167" cy="400110"/>
            </a:xfrm>
            <a:prstGeom prst="rect">
              <a:avLst/>
            </a:prstGeom>
            <a:noFill/>
          </p:spPr>
          <p:txBody>
            <a:bodyPr wrap="non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これください</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grpSp>
        <p:nvGrpSpPr>
          <p:cNvPr id="54" name="グループ化 53"/>
          <p:cNvGrpSpPr/>
          <p:nvPr/>
        </p:nvGrpSpPr>
        <p:grpSpPr>
          <a:xfrm>
            <a:off x="569143" y="2987030"/>
            <a:ext cx="2364994" cy="1472294"/>
            <a:chOff x="569143" y="2987030"/>
            <a:chExt cx="2364994" cy="1472294"/>
          </a:xfrm>
        </p:grpSpPr>
        <p:grpSp>
          <p:nvGrpSpPr>
            <p:cNvPr id="55" name="グループ化 54"/>
            <p:cNvGrpSpPr/>
            <p:nvPr/>
          </p:nvGrpSpPr>
          <p:grpSpPr>
            <a:xfrm rot="10800000">
              <a:off x="569143" y="2987030"/>
              <a:ext cx="2364994" cy="1472294"/>
              <a:chOff x="143822" y="3000409"/>
              <a:chExt cx="2197708" cy="1368152"/>
            </a:xfrm>
            <a:solidFill>
              <a:schemeClr val="accent5">
                <a:lumMod val="40000"/>
                <a:lumOff val="60000"/>
              </a:schemeClr>
            </a:solidFill>
          </p:grpSpPr>
          <p:sp>
            <p:nvSpPr>
              <p:cNvPr id="57" name="円/楕円 56"/>
              <p:cNvSpPr/>
              <p:nvPr/>
            </p:nvSpPr>
            <p:spPr>
              <a:xfrm>
                <a:off x="483962" y="3000409"/>
                <a:ext cx="1857568" cy="1368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rot="17400000">
                <a:off x="274761" y="3311974"/>
                <a:ext cx="144016" cy="4058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テキスト ボックス 55"/>
            <p:cNvSpPr txBox="1"/>
            <p:nvPr/>
          </p:nvSpPr>
          <p:spPr>
            <a:xfrm>
              <a:off x="861843" y="3347969"/>
              <a:ext cx="1475084" cy="707886"/>
            </a:xfrm>
            <a:prstGeom prst="rect">
              <a:avLst/>
            </a:prstGeom>
            <a:noFill/>
          </p:spPr>
          <p:txBody>
            <a:bodyPr wrap="non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ありがとう</a:t>
              </a:r>
              <a:endParaRPr kumimoji="1" lang="en-US" altLang="ja-JP" sz="2000" b="1" dirty="0" smtClean="0">
                <a:latin typeface="HG丸ｺﾞｼｯｸM-PRO" panose="020F0600000000000000" pitchFamily="50" charset="-128"/>
                <a:ea typeface="HG丸ｺﾞｼｯｸM-PRO" panose="020F0600000000000000" pitchFamily="50" charset="-128"/>
              </a:endParaRPr>
            </a:p>
            <a:p>
              <a:r>
                <a:rPr lang="ja-JP" altLang="en-US" sz="2000" b="1" dirty="0" smtClean="0">
                  <a:latin typeface="HG丸ｺﾞｼｯｸM-PRO" panose="020F0600000000000000" pitchFamily="50" charset="-128"/>
                  <a:ea typeface="HG丸ｺﾞｼｯｸM-PRO" panose="020F0600000000000000" pitchFamily="50" charset="-128"/>
                </a:rPr>
                <a:t>ございます</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sp>
        <p:nvSpPr>
          <p:cNvPr id="59" name="テキスト ボックス 58"/>
          <p:cNvSpPr txBox="1"/>
          <p:nvPr/>
        </p:nvSpPr>
        <p:spPr>
          <a:xfrm>
            <a:off x="327472" y="327210"/>
            <a:ext cx="2964273" cy="769441"/>
          </a:xfrm>
          <a:prstGeom prst="rect">
            <a:avLst/>
          </a:prstGeom>
          <a:noFill/>
        </p:spPr>
        <p:txBody>
          <a:bodyPr wrap="none" rtlCol="0">
            <a:spAutoFit/>
          </a:bodyPr>
          <a:lstStyle/>
          <a:p>
            <a:r>
              <a:rPr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契約</a:t>
            </a:r>
            <a:r>
              <a:rPr lang="ja-JP" altLang="en-US" sz="4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の</a:t>
            </a:r>
            <a:r>
              <a:rPr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基本</a:t>
            </a:r>
            <a:endParaRPr lang="ja-JP" altLang="en-US" sz="4400" dirty="0"/>
          </a:p>
        </p:txBody>
      </p:sp>
      <p:cxnSp>
        <p:nvCxnSpPr>
          <p:cNvPr id="60" name="直線コネクタ 59"/>
          <p:cNvCxnSpPr/>
          <p:nvPr/>
        </p:nvCxnSpPr>
        <p:spPr>
          <a:xfrm>
            <a:off x="3351808" y="711930"/>
            <a:ext cx="5696705" cy="0"/>
          </a:xfrm>
          <a:prstGeom prst="line">
            <a:avLst/>
          </a:prstGeom>
          <a:ln w="11112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399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3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1488" y="282805"/>
            <a:ext cx="3716082" cy="769441"/>
          </a:xfrm>
          <a:prstGeom prst="rect">
            <a:avLst/>
          </a:prstGeom>
          <a:noFill/>
        </p:spPr>
        <p:txBody>
          <a:bodyPr wrap="none" rtlCol="0">
            <a:spAutoFit/>
          </a:bodyPr>
          <a:lstStyle/>
          <a:p>
            <a:r>
              <a:rPr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さまざまな契約</a:t>
            </a:r>
            <a:endParaRPr lang="ja-JP" altLang="en-US" sz="4400" dirty="0"/>
          </a:p>
        </p:txBody>
      </p:sp>
      <p:cxnSp>
        <p:nvCxnSpPr>
          <p:cNvPr id="3" name="直線コネクタ 2"/>
          <p:cNvCxnSpPr>
            <a:stCxn id="2" idx="3"/>
          </p:cNvCxnSpPr>
          <p:nvPr/>
        </p:nvCxnSpPr>
        <p:spPr>
          <a:xfrm flipV="1">
            <a:off x="4187570" y="667525"/>
            <a:ext cx="4204798" cy="1"/>
          </a:xfrm>
          <a:prstGeom prst="line">
            <a:avLst/>
          </a:prstGeom>
          <a:ln w="111125">
            <a:prstDash val="sysDot"/>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289775" y="2819157"/>
            <a:ext cx="1504498" cy="432048"/>
          </a:xfrm>
          <a:prstGeom prst="roundRect">
            <a:avLst>
              <a:gd name="adj" fmla="val 50000"/>
            </a:avLst>
          </a:prstGeom>
          <a:solidFill>
            <a:schemeClr val="accent1">
              <a:lumMod val="75000"/>
            </a:schemeClr>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売買契約</a:t>
            </a:r>
          </a:p>
        </p:txBody>
      </p:sp>
      <p:sp>
        <p:nvSpPr>
          <p:cNvPr id="25" name="角丸四角形 24"/>
          <p:cNvSpPr/>
          <p:nvPr/>
        </p:nvSpPr>
        <p:spPr>
          <a:xfrm>
            <a:off x="3732218" y="2805654"/>
            <a:ext cx="2369832" cy="432048"/>
          </a:xfrm>
          <a:prstGeom prst="roundRect">
            <a:avLst>
              <a:gd name="adj" fmla="val 50000"/>
            </a:avLst>
          </a:prstGeom>
          <a:solidFill>
            <a:schemeClr val="accent1">
              <a:lumMod val="75000"/>
            </a:schemeClr>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金銭消費貸借契約</a:t>
            </a:r>
          </a:p>
        </p:txBody>
      </p:sp>
      <p:sp>
        <p:nvSpPr>
          <p:cNvPr id="26" name="角丸四角形 25"/>
          <p:cNvSpPr/>
          <p:nvPr/>
        </p:nvSpPr>
        <p:spPr>
          <a:xfrm>
            <a:off x="7091342" y="2819157"/>
            <a:ext cx="1800200" cy="432048"/>
          </a:xfrm>
          <a:prstGeom prst="roundRect">
            <a:avLst>
              <a:gd name="adj" fmla="val 50000"/>
            </a:avLst>
          </a:prstGeom>
          <a:solidFill>
            <a:schemeClr val="accent1">
              <a:lumMod val="75000"/>
            </a:schemeClr>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賃貸借契約</a:t>
            </a:r>
          </a:p>
        </p:txBody>
      </p:sp>
      <p:sp>
        <p:nvSpPr>
          <p:cNvPr id="27" name="角丸四角形 26"/>
          <p:cNvSpPr/>
          <p:nvPr/>
        </p:nvSpPr>
        <p:spPr>
          <a:xfrm>
            <a:off x="1330707" y="5037921"/>
            <a:ext cx="1504498" cy="432048"/>
          </a:xfrm>
          <a:prstGeom prst="roundRect">
            <a:avLst>
              <a:gd name="adj" fmla="val 50000"/>
            </a:avLst>
          </a:prstGeom>
          <a:solidFill>
            <a:schemeClr val="accent1">
              <a:lumMod val="75000"/>
            </a:schemeClr>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運送契約</a:t>
            </a:r>
          </a:p>
        </p:txBody>
      </p:sp>
      <p:sp>
        <p:nvSpPr>
          <p:cNvPr id="28" name="角丸四角形 27"/>
          <p:cNvSpPr/>
          <p:nvPr/>
        </p:nvSpPr>
        <p:spPr>
          <a:xfrm>
            <a:off x="3950198" y="5046499"/>
            <a:ext cx="1944216" cy="432048"/>
          </a:xfrm>
          <a:prstGeom prst="roundRect">
            <a:avLst>
              <a:gd name="adj" fmla="val 50000"/>
            </a:avLst>
          </a:prstGeom>
          <a:solidFill>
            <a:schemeClr val="accent1">
              <a:lumMod val="75000"/>
            </a:schemeClr>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クレジット契約</a:t>
            </a:r>
          </a:p>
        </p:txBody>
      </p:sp>
      <p:sp>
        <p:nvSpPr>
          <p:cNvPr id="29" name="角丸四角形 28"/>
          <p:cNvSpPr/>
          <p:nvPr/>
        </p:nvSpPr>
        <p:spPr>
          <a:xfrm>
            <a:off x="7277482" y="5042272"/>
            <a:ext cx="1552723" cy="432048"/>
          </a:xfrm>
          <a:prstGeom prst="roundRect">
            <a:avLst>
              <a:gd name="adj" fmla="val 50000"/>
            </a:avLst>
          </a:prstGeom>
          <a:solidFill>
            <a:schemeClr val="accent1">
              <a:lumMod val="75000"/>
            </a:schemeClr>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雇用</a:t>
            </a:r>
            <a:r>
              <a:rPr lang="ja-JP" altLang="en-US" sz="2000" dirty="0" smtClean="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契約</a:t>
            </a:r>
            <a:endParaRPr lang="ja-JP" altLang="en-US" sz="2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14" name="グループ化 13"/>
          <p:cNvGrpSpPr/>
          <p:nvPr/>
        </p:nvGrpSpPr>
        <p:grpSpPr>
          <a:xfrm>
            <a:off x="345576" y="1129653"/>
            <a:ext cx="3126483" cy="1682175"/>
            <a:chOff x="1844797" y="1178391"/>
            <a:chExt cx="5844441" cy="3144548"/>
          </a:xfrm>
        </p:grpSpPr>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6025" y="1189620"/>
              <a:ext cx="4953213" cy="2557702"/>
            </a:xfrm>
            <a:prstGeom prst="rect">
              <a:avLst/>
            </a:prstGeom>
          </p:spPr>
        </p:pic>
        <p:sp>
          <p:nvSpPr>
            <p:cNvPr id="38" name="テキスト ボックス 37"/>
            <p:cNvSpPr txBox="1"/>
            <p:nvPr/>
          </p:nvSpPr>
          <p:spPr>
            <a:xfrm>
              <a:off x="2542423" y="3690068"/>
              <a:ext cx="4983858" cy="632871"/>
            </a:xfrm>
            <a:prstGeom prst="rect">
              <a:avLst/>
            </a:prstGeom>
            <a:noFill/>
          </p:spPr>
          <p:txBody>
            <a:bodyPr wrap="non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商品やサービスを購入する</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1844797" y="1178391"/>
              <a:ext cx="824649" cy="747939"/>
            </a:xfrm>
            <a:prstGeom prst="rect">
              <a:avLst/>
            </a:prstGeom>
            <a:noFill/>
          </p:spPr>
          <p:txBody>
            <a:bodyPr wrap="none" rtlCol="0">
              <a:spAutoFit/>
            </a:bodyPr>
            <a:lstStyle/>
            <a:p>
              <a:r>
                <a:rPr kumimoji="1" lang="ja-JP" altLang="en-US" sz="2000" dirty="0" smtClean="0">
                  <a:solidFill>
                    <a:srgbClr val="7030A0"/>
                  </a:solidFill>
                  <a:latin typeface="HGS創英角ｺﾞｼｯｸUB" panose="020B0900000000000000" pitchFamily="50" charset="-128"/>
                  <a:ea typeface="HGS創英角ｺﾞｼｯｸUB" panose="020B0900000000000000" pitchFamily="50" charset="-128"/>
                </a:rPr>
                <a:t>Ａ</a:t>
              </a:r>
              <a:endParaRPr kumimoji="1" lang="ja-JP" altLang="en-US" sz="2000" dirty="0">
                <a:solidFill>
                  <a:srgbClr val="7030A0"/>
                </a:solidFill>
                <a:latin typeface="HGS創英角ｺﾞｼｯｸUB" panose="020B0900000000000000" pitchFamily="50" charset="-128"/>
                <a:ea typeface="HGS創英角ｺﾞｼｯｸUB" panose="020B0900000000000000" pitchFamily="50" charset="-128"/>
              </a:endParaRPr>
            </a:p>
          </p:txBody>
        </p:sp>
      </p:grpSp>
      <p:grpSp>
        <p:nvGrpSpPr>
          <p:cNvPr id="40" name="グループ化 39"/>
          <p:cNvGrpSpPr/>
          <p:nvPr/>
        </p:nvGrpSpPr>
        <p:grpSpPr>
          <a:xfrm>
            <a:off x="6526888" y="3366524"/>
            <a:ext cx="4142377" cy="1768121"/>
            <a:chOff x="1899528" y="1351317"/>
            <a:chExt cx="8654029" cy="3693862"/>
          </a:xfrm>
        </p:grpSpPr>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7155" y="1428981"/>
              <a:ext cx="4965689" cy="2557702"/>
            </a:xfrm>
            <a:prstGeom prst="rect">
              <a:avLst/>
            </a:prstGeom>
          </p:spPr>
        </p:pic>
        <p:sp>
          <p:nvSpPr>
            <p:cNvPr id="42" name="テキスト ボックス 41"/>
            <p:cNvSpPr txBox="1"/>
            <p:nvPr/>
          </p:nvSpPr>
          <p:spPr>
            <a:xfrm>
              <a:off x="2829493" y="4064346"/>
              <a:ext cx="7724064" cy="980833"/>
            </a:xfrm>
            <a:prstGeom prst="rect">
              <a:avLst/>
            </a:prstGeom>
            <a:noFill/>
          </p:spPr>
          <p:txBody>
            <a:bodyPr wrap="non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コンビニでアルバイトする</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1899528" y="1351317"/>
              <a:ext cx="921618" cy="835888"/>
            </a:xfrm>
            <a:prstGeom prst="rect">
              <a:avLst/>
            </a:prstGeom>
            <a:noFill/>
          </p:spPr>
          <p:txBody>
            <a:bodyPr wrap="none" rtlCol="0">
              <a:spAutoFit/>
            </a:bodyPr>
            <a:lstStyle/>
            <a:p>
              <a:r>
                <a:rPr kumimoji="1" lang="ja-JP" altLang="en-US" sz="2000" dirty="0" smtClean="0">
                  <a:solidFill>
                    <a:srgbClr val="7030A0"/>
                  </a:solidFill>
                  <a:latin typeface="HGS創英角ｺﾞｼｯｸUB" panose="020B0900000000000000" pitchFamily="50" charset="-128"/>
                  <a:ea typeface="HGS創英角ｺﾞｼｯｸUB" panose="020B0900000000000000" pitchFamily="50" charset="-128"/>
                </a:rPr>
                <a:t>Ｆ</a:t>
              </a:r>
              <a:endParaRPr kumimoji="1" lang="ja-JP" altLang="en-US" sz="2000" dirty="0">
                <a:solidFill>
                  <a:srgbClr val="7030A0"/>
                </a:solidFill>
                <a:latin typeface="HGS創英角ｺﾞｼｯｸUB" panose="020B0900000000000000" pitchFamily="50" charset="-128"/>
                <a:ea typeface="HGS創英角ｺﾞｼｯｸUB" panose="020B0900000000000000" pitchFamily="50" charset="-128"/>
              </a:endParaRPr>
            </a:p>
          </p:txBody>
        </p:sp>
      </p:grpSp>
      <p:grpSp>
        <p:nvGrpSpPr>
          <p:cNvPr id="44" name="グループ化 43"/>
          <p:cNvGrpSpPr/>
          <p:nvPr/>
        </p:nvGrpSpPr>
        <p:grpSpPr>
          <a:xfrm>
            <a:off x="3311002" y="3344833"/>
            <a:ext cx="3269642" cy="1722878"/>
            <a:chOff x="1845772" y="1194067"/>
            <a:chExt cx="6477424" cy="3413163"/>
          </a:xfrm>
        </p:grpSpPr>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1728" y="1221249"/>
              <a:ext cx="4953213" cy="2557702"/>
            </a:xfrm>
            <a:prstGeom prst="rect">
              <a:avLst/>
            </a:prstGeom>
          </p:spPr>
        </p:pic>
        <p:sp>
          <p:nvSpPr>
            <p:cNvPr id="46" name="テキスト ボックス 45"/>
            <p:cNvSpPr txBox="1"/>
            <p:nvPr/>
          </p:nvSpPr>
          <p:spPr>
            <a:xfrm>
              <a:off x="2296527" y="3844137"/>
              <a:ext cx="6026669" cy="763093"/>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分割払いで商品を購入する</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1845772" y="1194067"/>
              <a:ext cx="1308981" cy="1187218"/>
            </a:xfrm>
            <a:prstGeom prst="rect">
              <a:avLst/>
            </a:prstGeom>
            <a:noFill/>
          </p:spPr>
          <p:txBody>
            <a:bodyPr wrap="none" rtlCol="0">
              <a:spAutoFit/>
            </a:bodyPr>
            <a:lstStyle/>
            <a:p>
              <a:r>
                <a:rPr kumimoji="1" lang="ja-JP" altLang="en-US" sz="2000" dirty="0" smtClean="0">
                  <a:solidFill>
                    <a:srgbClr val="7030A0"/>
                  </a:solidFill>
                  <a:latin typeface="HGS創英角ｺﾞｼｯｸUB" panose="020B0900000000000000" pitchFamily="50" charset="-128"/>
                  <a:ea typeface="HGS創英角ｺﾞｼｯｸUB" panose="020B0900000000000000" pitchFamily="50" charset="-128"/>
                </a:rPr>
                <a:t>Ｅ</a:t>
              </a:r>
              <a:endParaRPr kumimoji="1" lang="ja-JP" altLang="en-US" sz="2000" dirty="0">
                <a:solidFill>
                  <a:srgbClr val="7030A0"/>
                </a:solidFill>
                <a:latin typeface="HGS創英角ｺﾞｼｯｸUB" panose="020B0900000000000000" pitchFamily="50" charset="-128"/>
                <a:ea typeface="HGS創英角ｺﾞｼｯｸUB" panose="020B0900000000000000" pitchFamily="50" charset="-128"/>
              </a:endParaRPr>
            </a:p>
          </p:txBody>
        </p:sp>
      </p:grpSp>
      <p:grpSp>
        <p:nvGrpSpPr>
          <p:cNvPr id="48" name="グループ化 47"/>
          <p:cNvGrpSpPr/>
          <p:nvPr/>
        </p:nvGrpSpPr>
        <p:grpSpPr>
          <a:xfrm>
            <a:off x="346318" y="3316468"/>
            <a:ext cx="3041945" cy="1718481"/>
            <a:chOff x="1845772" y="1194067"/>
            <a:chExt cx="5789422" cy="3270609"/>
          </a:xfrm>
        </p:grpSpPr>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9505" y="1236234"/>
              <a:ext cx="4965689" cy="2557702"/>
            </a:xfrm>
            <a:prstGeom prst="rect">
              <a:avLst/>
            </a:prstGeom>
          </p:spPr>
        </p:pic>
        <p:sp>
          <p:nvSpPr>
            <p:cNvPr id="50" name="テキスト ボックス 49"/>
            <p:cNvSpPr txBox="1"/>
            <p:nvPr/>
          </p:nvSpPr>
          <p:spPr>
            <a:xfrm>
              <a:off x="2905824" y="3761924"/>
              <a:ext cx="4675699" cy="702752"/>
            </a:xfrm>
            <a:prstGeom prst="rect">
              <a:avLst/>
            </a:prstGeom>
            <a:noFill/>
          </p:spPr>
          <p:txBody>
            <a:bodyPr wrap="non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電車やバスを利用する</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51" name="テキスト ボックス 50"/>
            <p:cNvSpPr txBox="1"/>
            <p:nvPr/>
          </p:nvSpPr>
          <p:spPr>
            <a:xfrm>
              <a:off x="1845772" y="1194067"/>
              <a:ext cx="915707" cy="830527"/>
            </a:xfrm>
            <a:prstGeom prst="rect">
              <a:avLst/>
            </a:prstGeom>
            <a:noFill/>
          </p:spPr>
          <p:txBody>
            <a:bodyPr wrap="none" rtlCol="0">
              <a:spAutoFit/>
            </a:bodyPr>
            <a:lstStyle/>
            <a:p>
              <a:r>
                <a:rPr kumimoji="1" lang="ja-JP" altLang="en-US" sz="2000" dirty="0" smtClean="0">
                  <a:solidFill>
                    <a:srgbClr val="7030A0"/>
                  </a:solidFill>
                  <a:latin typeface="HGS創英角ｺﾞｼｯｸUB" panose="020B0900000000000000" pitchFamily="50" charset="-128"/>
                  <a:ea typeface="HGS創英角ｺﾞｼｯｸUB" panose="020B0900000000000000" pitchFamily="50" charset="-128"/>
                </a:rPr>
                <a:t>Ｄ</a:t>
              </a:r>
              <a:endParaRPr kumimoji="1" lang="ja-JP" altLang="en-US" sz="2000" dirty="0">
                <a:solidFill>
                  <a:srgbClr val="7030A0"/>
                </a:solidFill>
                <a:latin typeface="HGS創英角ｺﾞｼｯｸUB" panose="020B0900000000000000" pitchFamily="50" charset="-128"/>
                <a:ea typeface="HGS創英角ｺﾞｼｯｸUB" panose="020B0900000000000000" pitchFamily="50" charset="-128"/>
              </a:endParaRPr>
            </a:p>
          </p:txBody>
        </p:sp>
      </p:grpSp>
      <p:grpSp>
        <p:nvGrpSpPr>
          <p:cNvPr id="52" name="グループ化 51"/>
          <p:cNvGrpSpPr/>
          <p:nvPr/>
        </p:nvGrpSpPr>
        <p:grpSpPr>
          <a:xfrm>
            <a:off x="6531082" y="1096651"/>
            <a:ext cx="2885102" cy="1703815"/>
            <a:chOff x="2045810" y="640751"/>
            <a:chExt cx="5906865" cy="3488338"/>
          </a:xfrm>
        </p:grpSpPr>
        <p:pic>
          <p:nvPicPr>
            <p:cNvPr id="53" name="図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069" y="799430"/>
              <a:ext cx="4965688" cy="2557702"/>
            </a:xfrm>
            <a:prstGeom prst="rect">
              <a:avLst/>
            </a:prstGeom>
          </p:spPr>
        </p:pic>
        <p:sp>
          <p:nvSpPr>
            <p:cNvPr id="54" name="テキスト ボックス 53"/>
            <p:cNvSpPr txBox="1"/>
            <p:nvPr/>
          </p:nvSpPr>
          <p:spPr>
            <a:xfrm>
              <a:off x="2070788" y="3435944"/>
              <a:ext cx="5881887" cy="693145"/>
            </a:xfrm>
            <a:prstGeom prst="rect">
              <a:avLst/>
            </a:prstGeom>
            <a:noFill/>
          </p:spPr>
          <p:txBody>
            <a:bodyPr wrap="non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アパートの部屋や家を借りる</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2045810" y="640751"/>
              <a:ext cx="903188" cy="819173"/>
            </a:xfrm>
            <a:prstGeom prst="rect">
              <a:avLst/>
            </a:prstGeom>
            <a:noFill/>
          </p:spPr>
          <p:txBody>
            <a:bodyPr wrap="none" rtlCol="0">
              <a:spAutoFit/>
            </a:bodyPr>
            <a:lstStyle/>
            <a:p>
              <a:r>
                <a:rPr kumimoji="1" lang="ja-JP" altLang="en-US" sz="2000" dirty="0" smtClean="0">
                  <a:solidFill>
                    <a:srgbClr val="7030A0"/>
                  </a:solidFill>
                  <a:latin typeface="HGS創英角ｺﾞｼｯｸUB" panose="020B0900000000000000" pitchFamily="50" charset="-128"/>
                  <a:ea typeface="HGS創英角ｺﾞｼｯｸUB" panose="020B0900000000000000" pitchFamily="50" charset="-128"/>
                </a:rPr>
                <a:t>Ｃ</a:t>
              </a:r>
              <a:endParaRPr kumimoji="1" lang="ja-JP" altLang="en-US" sz="2000" dirty="0">
                <a:solidFill>
                  <a:srgbClr val="7030A0"/>
                </a:solidFill>
                <a:latin typeface="HGS創英角ｺﾞｼｯｸUB" panose="020B0900000000000000" pitchFamily="50" charset="-128"/>
                <a:ea typeface="HGS創英角ｺﾞｼｯｸUB" panose="020B0900000000000000" pitchFamily="50" charset="-128"/>
              </a:endParaRPr>
            </a:p>
          </p:txBody>
        </p:sp>
      </p:grpSp>
      <p:grpSp>
        <p:nvGrpSpPr>
          <p:cNvPr id="56" name="グループ化 55"/>
          <p:cNvGrpSpPr/>
          <p:nvPr/>
        </p:nvGrpSpPr>
        <p:grpSpPr>
          <a:xfrm>
            <a:off x="3340870" y="1105812"/>
            <a:ext cx="3195755" cy="1691008"/>
            <a:chOff x="2361089" y="1464440"/>
            <a:chExt cx="5543771" cy="2933441"/>
          </a:xfrm>
        </p:grpSpPr>
        <p:pic>
          <p:nvPicPr>
            <p:cNvPr id="57" name="図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1930" y="1464440"/>
              <a:ext cx="4512648" cy="2330205"/>
            </a:xfrm>
            <a:prstGeom prst="rect">
              <a:avLst/>
            </a:prstGeom>
          </p:spPr>
        </p:pic>
        <p:sp>
          <p:nvSpPr>
            <p:cNvPr id="58" name="テキスト ボックス 57"/>
            <p:cNvSpPr txBox="1"/>
            <p:nvPr/>
          </p:nvSpPr>
          <p:spPr>
            <a:xfrm>
              <a:off x="2743724" y="3830512"/>
              <a:ext cx="5161136" cy="567369"/>
            </a:xfrm>
            <a:prstGeom prst="rect">
              <a:avLst/>
            </a:prstGeom>
            <a:noFill/>
          </p:spPr>
          <p:txBody>
            <a:bodyPr wrap="non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お金を借りる（ローンを組む）</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2361089" y="1495207"/>
              <a:ext cx="765269" cy="694083"/>
            </a:xfrm>
            <a:prstGeom prst="rect">
              <a:avLst/>
            </a:prstGeom>
            <a:noFill/>
          </p:spPr>
          <p:txBody>
            <a:bodyPr wrap="none" rtlCol="0">
              <a:spAutoFit/>
            </a:bodyPr>
            <a:lstStyle/>
            <a:p>
              <a:r>
                <a:rPr kumimoji="1" lang="ja-JP" altLang="en-US" sz="2000" dirty="0" smtClean="0">
                  <a:solidFill>
                    <a:srgbClr val="7030A0"/>
                  </a:solidFill>
                  <a:latin typeface="HGS創英角ｺﾞｼｯｸUB" panose="020B0900000000000000" pitchFamily="50" charset="-128"/>
                  <a:ea typeface="HGS創英角ｺﾞｼｯｸUB" panose="020B0900000000000000" pitchFamily="50" charset="-128"/>
                </a:rPr>
                <a:t>Ｂ</a:t>
              </a:r>
              <a:endParaRPr kumimoji="1" lang="ja-JP" altLang="en-US" sz="2000" dirty="0">
                <a:solidFill>
                  <a:srgbClr val="7030A0"/>
                </a:solidFill>
                <a:latin typeface="HGS創英角ｺﾞｼｯｸUB" panose="020B0900000000000000" pitchFamily="50" charset="-128"/>
                <a:ea typeface="HGS創英角ｺﾞｼｯｸUB" panose="020B0900000000000000" pitchFamily="50" charset="-128"/>
              </a:endParaRPr>
            </a:p>
          </p:txBody>
        </p:sp>
      </p:grpSp>
    </p:spTree>
    <p:extLst>
      <p:ext uri="{BB962C8B-B14F-4D97-AF65-F5344CB8AC3E}">
        <p14:creationId xmlns:p14="http://schemas.microsoft.com/office/powerpoint/2010/main" val="40905485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0"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133817" y="1233555"/>
            <a:ext cx="5421677" cy="800219"/>
          </a:xfrm>
          <a:prstGeom prst="rect">
            <a:avLst/>
          </a:prstGeom>
          <a:noFill/>
        </p:spPr>
        <p:txBody>
          <a:bodyPr wrap="none" rtlCol="0">
            <a:spAutoFit/>
          </a:bodyPr>
          <a:lstStyle/>
          <a:p>
            <a:r>
              <a:rPr lang="ja-JP" altLang="en-US" sz="2800" b="1" dirty="0">
                <a:solidFill>
                  <a:schemeClr val="accent1">
                    <a:lumMod val="75000"/>
                  </a:schemeClr>
                </a:solidFill>
                <a:latin typeface="Meiryo UI" panose="020B0604030504040204" pitchFamily="50" charset="-128"/>
                <a:ea typeface="Meiryo UI" panose="020B0604030504040204" pitchFamily="50" charset="-128"/>
                <a:cs typeface="ヒラギノ角ゴ ProN W6"/>
              </a:rPr>
              <a:t>～ネット上で商品を購入する場合～</a:t>
            </a:r>
            <a:endParaRPr lang="en-US" altLang="ja-JP" sz="2800" b="1" dirty="0">
              <a:solidFill>
                <a:schemeClr val="accent1">
                  <a:lumMod val="75000"/>
                </a:schemeClr>
              </a:solidFill>
              <a:latin typeface="Meiryo UI" panose="020B0604030504040204" pitchFamily="50" charset="-128"/>
              <a:ea typeface="Meiryo UI" panose="020B0604030504040204" pitchFamily="50" charset="-128"/>
              <a:cs typeface="ヒラギノ角ゴ ProN W6"/>
            </a:endParaRPr>
          </a:p>
          <a:p>
            <a:endParaRPr lang="ja-JP" altLang="en-US" sz="1800" dirty="0"/>
          </a:p>
        </p:txBody>
      </p:sp>
      <p:grpSp>
        <p:nvGrpSpPr>
          <p:cNvPr id="12" name="グループ化 11"/>
          <p:cNvGrpSpPr/>
          <p:nvPr/>
        </p:nvGrpSpPr>
        <p:grpSpPr>
          <a:xfrm>
            <a:off x="940983" y="2302292"/>
            <a:ext cx="8430029" cy="3291512"/>
            <a:chOff x="940983" y="2302292"/>
            <a:chExt cx="8430029" cy="3291512"/>
          </a:xfrm>
        </p:grpSpPr>
        <p:sp>
          <p:nvSpPr>
            <p:cNvPr id="38" name="円/楕円 37"/>
            <p:cNvSpPr/>
            <p:nvPr/>
          </p:nvSpPr>
          <p:spPr>
            <a:xfrm>
              <a:off x="4008465" y="3159070"/>
              <a:ext cx="2497237" cy="2376264"/>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39" name="円/楕円 38"/>
            <p:cNvSpPr/>
            <p:nvPr/>
          </p:nvSpPr>
          <p:spPr>
            <a:xfrm>
              <a:off x="6844656" y="3170902"/>
              <a:ext cx="2497237" cy="2376264"/>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37" name="円/楕円 36"/>
            <p:cNvSpPr/>
            <p:nvPr/>
          </p:nvSpPr>
          <p:spPr>
            <a:xfrm>
              <a:off x="1335586" y="3217540"/>
              <a:ext cx="2497237" cy="2376264"/>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4" name="テキスト ボックス 13"/>
            <p:cNvSpPr txBox="1"/>
            <p:nvPr/>
          </p:nvSpPr>
          <p:spPr>
            <a:xfrm>
              <a:off x="1435139" y="2317295"/>
              <a:ext cx="1640193" cy="830997"/>
            </a:xfrm>
            <a:prstGeom prst="rect">
              <a:avLst/>
            </a:prstGeom>
            <a:noFill/>
          </p:spPr>
          <p:txBody>
            <a:bodyPr wrap="non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商品を選び</a:t>
              </a:r>
              <a:r>
                <a:rPr lang="en-US" altLang="ja-JP" sz="2400" dirty="0">
                  <a:latin typeface="HGP創英角ｺﾞｼｯｸUB" panose="020B0900000000000000" pitchFamily="50" charset="-128"/>
                  <a:ea typeface="HGP創英角ｺﾞｼｯｸUB" panose="020B0900000000000000" pitchFamily="50" charset="-128"/>
                </a:rPr>
                <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注文する</a:t>
              </a:r>
            </a:p>
          </p:txBody>
        </p:sp>
        <p:sp>
          <p:nvSpPr>
            <p:cNvPr id="15" name="円/楕円 14"/>
            <p:cNvSpPr/>
            <p:nvPr/>
          </p:nvSpPr>
          <p:spPr>
            <a:xfrm>
              <a:off x="940983" y="2505832"/>
              <a:ext cx="453927" cy="453927"/>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t>1</a:t>
              </a:r>
              <a:endParaRPr lang="ja-JP" altLang="en-US" sz="3200" dirty="0"/>
            </a:p>
          </p:txBody>
        </p:sp>
        <p:sp>
          <p:nvSpPr>
            <p:cNvPr id="23" name="テキスト ボックス 22"/>
            <p:cNvSpPr txBox="1"/>
            <p:nvPr/>
          </p:nvSpPr>
          <p:spPr>
            <a:xfrm>
              <a:off x="3896856" y="2304684"/>
              <a:ext cx="2452916" cy="830997"/>
            </a:xfrm>
            <a:prstGeom prst="rect">
              <a:avLst/>
            </a:prstGeom>
            <a:noFill/>
          </p:spPr>
          <p:txBody>
            <a:bodyPr wrap="none" rtlCol="0">
              <a:spAutoFit/>
            </a:bodyPr>
            <a:lstStyle/>
            <a:p>
              <a:r>
                <a:rPr lang="ja-JP" altLang="en-US" sz="2400" dirty="0" smtClean="0">
                  <a:latin typeface="HGP創英角ｺﾞｼｯｸUB" panose="020B0900000000000000" pitchFamily="50" charset="-128"/>
                  <a:ea typeface="HGP創英角ｺﾞｼｯｸUB" panose="020B0900000000000000" pitchFamily="50" charset="-128"/>
                </a:rPr>
                <a:t>注文確認メールを</a:t>
              </a:r>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en-US" sz="2400" dirty="0" smtClean="0">
                  <a:latin typeface="HGP創英角ｺﾞｼｯｸUB" panose="020B0900000000000000" pitchFamily="50" charset="-128"/>
                  <a:ea typeface="HGP創英角ｺﾞｼｯｸUB" panose="020B0900000000000000" pitchFamily="50" charset="-128"/>
                </a:rPr>
                <a:t>受け取る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4" name="円/楕円 23"/>
            <p:cNvSpPr/>
            <p:nvPr/>
          </p:nvSpPr>
          <p:spPr>
            <a:xfrm>
              <a:off x="3460799" y="2505832"/>
              <a:ext cx="453927" cy="453927"/>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t>2</a:t>
              </a:r>
              <a:endParaRPr lang="ja-JP" altLang="en-US" sz="3200" dirty="0"/>
            </a:p>
          </p:txBody>
        </p:sp>
        <p:sp>
          <p:nvSpPr>
            <p:cNvPr id="25" name="テキスト ボックス 24"/>
            <p:cNvSpPr txBox="1"/>
            <p:nvPr/>
          </p:nvSpPr>
          <p:spPr>
            <a:xfrm>
              <a:off x="7147326" y="2302292"/>
              <a:ext cx="2223686" cy="830997"/>
            </a:xfrm>
            <a:prstGeom prst="rect">
              <a:avLst/>
            </a:prstGeom>
            <a:noFill/>
          </p:spPr>
          <p:txBody>
            <a:bodyPr wrap="none" rtlCol="0">
              <a:spAutoFit/>
            </a:bodyPr>
            <a:lstStyle/>
            <a:p>
              <a:r>
                <a:rPr lang="ja-JP" altLang="en-US" sz="2400" dirty="0">
                  <a:latin typeface="HGP創英角ｺﾞｼｯｸUB" panose="020B0900000000000000" pitchFamily="50" charset="-128"/>
                  <a:ea typeface="HGP創英角ｺﾞｼｯｸUB" panose="020B0900000000000000" pitchFamily="50" charset="-128"/>
                </a:rPr>
                <a:t>購入した商品が</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手元に届く</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6" name="円/楕円 25"/>
            <p:cNvSpPr/>
            <p:nvPr/>
          </p:nvSpPr>
          <p:spPr>
            <a:xfrm>
              <a:off x="6700047" y="2465312"/>
              <a:ext cx="453927" cy="453927"/>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t>3</a:t>
              </a:r>
              <a:endParaRPr lang="ja-JP" altLang="en-US" sz="3200" dirty="0"/>
            </a:p>
          </p:txBody>
        </p:sp>
        <p:grpSp>
          <p:nvGrpSpPr>
            <p:cNvPr id="36" name="グループ化 35"/>
            <p:cNvGrpSpPr/>
            <p:nvPr/>
          </p:nvGrpSpPr>
          <p:grpSpPr>
            <a:xfrm>
              <a:off x="7074100" y="3627916"/>
              <a:ext cx="2038350" cy="1606550"/>
              <a:chOff x="6584950" y="3448050"/>
              <a:chExt cx="2038350" cy="1606550"/>
            </a:xfrm>
          </p:grpSpPr>
          <p:sp>
            <p:nvSpPr>
              <p:cNvPr id="30" name="フリーフォーム 29"/>
              <p:cNvSpPr/>
              <p:nvPr/>
            </p:nvSpPr>
            <p:spPr>
              <a:xfrm>
                <a:off x="6584950" y="3448050"/>
                <a:ext cx="2038350" cy="946150"/>
              </a:xfrm>
              <a:custGeom>
                <a:avLst/>
                <a:gdLst>
                  <a:gd name="connsiteX0" fmla="*/ 0 w 2038350"/>
                  <a:gd name="connsiteY0" fmla="*/ 450850 h 946150"/>
                  <a:gd name="connsiteX1" fmla="*/ 768350 w 2038350"/>
                  <a:gd name="connsiteY1" fmla="*/ 946150 h 946150"/>
                  <a:gd name="connsiteX2" fmla="*/ 2038350 w 2038350"/>
                  <a:gd name="connsiteY2" fmla="*/ 444500 h 946150"/>
                  <a:gd name="connsiteX3" fmla="*/ 1174750 w 2038350"/>
                  <a:gd name="connsiteY3" fmla="*/ 0 h 946150"/>
                  <a:gd name="connsiteX4" fmla="*/ 0 w 2038350"/>
                  <a:gd name="connsiteY4" fmla="*/ 450850 h 94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350" h="946150">
                    <a:moveTo>
                      <a:pt x="0" y="450850"/>
                    </a:moveTo>
                    <a:lnTo>
                      <a:pt x="768350" y="946150"/>
                    </a:lnTo>
                    <a:lnTo>
                      <a:pt x="2038350" y="444500"/>
                    </a:lnTo>
                    <a:lnTo>
                      <a:pt x="1174750" y="0"/>
                    </a:lnTo>
                    <a:lnTo>
                      <a:pt x="0" y="450850"/>
                    </a:lnTo>
                    <a:close/>
                  </a:path>
                </a:pathLst>
              </a:cu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31" name="フリーフォーム 30"/>
              <p:cNvSpPr/>
              <p:nvPr/>
            </p:nvSpPr>
            <p:spPr>
              <a:xfrm>
                <a:off x="6604000" y="3898900"/>
                <a:ext cx="787400" cy="1155700"/>
              </a:xfrm>
              <a:custGeom>
                <a:avLst/>
                <a:gdLst>
                  <a:gd name="connsiteX0" fmla="*/ 0 w 787400"/>
                  <a:gd name="connsiteY0" fmla="*/ 0 h 1155700"/>
                  <a:gd name="connsiteX1" fmla="*/ 25400 w 787400"/>
                  <a:gd name="connsiteY1" fmla="*/ 647700 h 1155700"/>
                  <a:gd name="connsiteX2" fmla="*/ 787400 w 787400"/>
                  <a:gd name="connsiteY2" fmla="*/ 1155700 h 1155700"/>
                  <a:gd name="connsiteX3" fmla="*/ 768350 w 787400"/>
                  <a:gd name="connsiteY3" fmla="*/ 488950 h 1155700"/>
                  <a:gd name="connsiteX4" fmla="*/ 0 w 787400"/>
                  <a:gd name="connsiteY4" fmla="*/ 0 h 115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400" h="1155700">
                    <a:moveTo>
                      <a:pt x="0" y="0"/>
                    </a:moveTo>
                    <a:lnTo>
                      <a:pt x="25400" y="647700"/>
                    </a:lnTo>
                    <a:lnTo>
                      <a:pt x="787400" y="1155700"/>
                    </a:lnTo>
                    <a:lnTo>
                      <a:pt x="768350" y="488950"/>
                    </a:lnTo>
                    <a:lnTo>
                      <a:pt x="0" y="0"/>
                    </a:ln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33" name="フリーフォーム 32"/>
              <p:cNvSpPr/>
              <p:nvPr/>
            </p:nvSpPr>
            <p:spPr>
              <a:xfrm>
                <a:off x="7372350" y="3873500"/>
                <a:ext cx="1232098" cy="1181100"/>
              </a:xfrm>
              <a:custGeom>
                <a:avLst/>
                <a:gdLst>
                  <a:gd name="connsiteX0" fmla="*/ 0 w 1263650"/>
                  <a:gd name="connsiteY0" fmla="*/ 520700 h 1168400"/>
                  <a:gd name="connsiteX1" fmla="*/ 31750 w 1263650"/>
                  <a:gd name="connsiteY1" fmla="*/ 1168400 h 1168400"/>
                  <a:gd name="connsiteX2" fmla="*/ 1250950 w 1263650"/>
                  <a:gd name="connsiteY2" fmla="*/ 635000 h 1168400"/>
                  <a:gd name="connsiteX3" fmla="*/ 1263650 w 1263650"/>
                  <a:gd name="connsiteY3" fmla="*/ 0 h 1168400"/>
                  <a:gd name="connsiteX4" fmla="*/ 0 w 1263650"/>
                  <a:gd name="connsiteY4" fmla="*/ 52070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650" h="1168400">
                    <a:moveTo>
                      <a:pt x="0" y="520700"/>
                    </a:moveTo>
                    <a:lnTo>
                      <a:pt x="31750" y="1168400"/>
                    </a:lnTo>
                    <a:lnTo>
                      <a:pt x="1250950" y="635000"/>
                    </a:lnTo>
                    <a:lnTo>
                      <a:pt x="1263650" y="0"/>
                    </a:lnTo>
                    <a:lnTo>
                      <a:pt x="0" y="520700"/>
                    </a:lnTo>
                    <a:close/>
                  </a:path>
                </a:pathLst>
              </a:cu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34" name="フリーフォーム 33"/>
              <p:cNvSpPr/>
              <p:nvPr/>
            </p:nvSpPr>
            <p:spPr>
              <a:xfrm>
                <a:off x="7416800" y="3632200"/>
                <a:ext cx="806450" cy="387350"/>
              </a:xfrm>
              <a:custGeom>
                <a:avLst/>
                <a:gdLst>
                  <a:gd name="connsiteX0" fmla="*/ 0 w 806450"/>
                  <a:gd name="connsiteY0" fmla="*/ 177800 h 387350"/>
                  <a:gd name="connsiteX1" fmla="*/ 349250 w 806450"/>
                  <a:gd name="connsiteY1" fmla="*/ 387350 h 387350"/>
                  <a:gd name="connsiteX2" fmla="*/ 806450 w 806450"/>
                  <a:gd name="connsiteY2" fmla="*/ 196850 h 387350"/>
                  <a:gd name="connsiteX3" fmla="*/ 457200 w 806450"/>
                  <a:gd name="connsiteY3" fmla="*/ 0 h 387350"/>
                  <a:gd name="connsiteX4" fmla="*/ 0 w 806450"/>
                  <a:gd name="connsiteY4" fmla="*/ 177800 h 38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450" h="387350">
                    <a:moveTo>
                      <a:pt x="0" y="177800"/>
                    </a:moveTo>
                    <a:lnTo>
                      <a:pt x="349250" y="387350"/>
                    </a:lnTo>
                    <a:lnTo>
                      <a:pt x="806450" y="196850"/>
                    </a:lnTo>
                    <a:lnTo>
                      <a:pt x="457200" y="0"/>
                    </a:lnTo>
                    <a:lnTo>
                      <a:pt x="0" y="17780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35" name="フリーフォーム 34"/>
              <p:cNvSpPr/>
              <p:nvPr/>
            </p:nvSpPr>
            <p:spPr>
              <a:xfrm>
                <a:off x="6623050" y="4260850"/>
                <a:ext cx="1974850" cy="546100"/>
              </a:xfrm>
              <a:custGeom>
                <a:avLst/>
                <a:gdLst>
                  <a:gd name="connsiteX0" fmla="*/ 0 w 1974850"/>
                  <a:gd name="connsiteY0" fmla="*/ 38100 h 546100"/>
                  <a:gd name="connsiteX1" fmla="*/ 781050 w 1974850"/>
                  <a:gd name="connsiteY1" fmla="*/ 546100 h 546100"/>
                  <a:gd name="connsiteX2" fmla="*/ 1974850 w 1974850"/>
                  <a:gd name="connsiteY2" fmla="*/ 0 h 546100"/>
                </a:gdLst>
                <a:ahLst/>
                <a:cxnLst>
                  <a:cxn ang="0">
                    <a:pos x="connsiteX0" y="connsiteY0"/>
                  </a:cxn>
                  <a:cxn ang="0">
                    <a:pos x="connsiteX1" y="connsiteY1"/>
                  </a:cxn>
                  <a:cxn ang="0">
                    <a:pos x="connsiteX2" y="connsiteY2"/>
                  </a:cxn>
                </a:cxnLst>
                <a:rect l="l" t="t" r="r" b="b"/>
                <a:pathLst>
                  <a:path w="1974850" h="546100">
                    <a:moveTo>
                      <a:pt x="0" y="38100"/>
                    </a:moveTo>
                    <a:lnTo>
                      <a:pt x="781050" y="546100"/>
                    </a:lnTo>
                    <a:lnTo>
                      <a:pt x="197485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sp>
          <p:nvSpPr>
            <p:cNvPr id="40" name="右矢印 39"/>
            <p:cNvSpPr/>
            <p:nvPr/>
          </p:nvSpPr>
          <p:spPr>
            <a:xfrm>
              <a:off x="3561132" y="4254142"/>
              <a:ext cx="654774" cy="54757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41" name="右矢印 40"/>
            <p:cNvSpPr/>
            <p:nvPr/>
          </p:nvSpPr>
          <p:spPr>
            <a:xfrm>
              <a:off x="6295079" y="4195132"/>
              <a:ext cx="654774" cy="54757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7944" y="3438419"/>
              <a:ext cx="1712857" cy="2133559"/>
            </a:xfrm>
            <a:prstGeom prst="rect">
              <a:avLst/>
            </a:prstGeom>
          </p:spPr>
        </p:pic>
        <p:sp>
          <p:nvSpPr>
            <p:cNvPr id="3" name="円形吹き出し 2"/>
            <p:cNvSpPr/>
            <p:nvPr/>
          </p:nvSpPr>
          <p:spPr>
            <a:xfrm>
              <a:off x="1423179" y="3577580"/>
              <a:ext cx="987523" cy="742628"/>
            </a:xfrm>
            <a:prstGeom prst="wedgeEllipseCallout">
              <a:avLst>
                <a:gd name="adj1" fmla="val 53335"/>
                <a:gd name="adj2" fmla="val 112683"/>
              </a:avLst>
            </a:prstGeom>
            <a:solidFill>
              <a:srgbClr val="C7C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16" name="角丸四角形 15"/>
            <p:cNvSpPr/>
            <p:nvPr/>
          </p:nvSpPr>
          <p:spPr>
            <a:xfrm>
              <a:off x="1625438" y="3812959"/>
              <a:ext cx="576064" cy="2880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accent4">
                      <a:lumMod val="40000"/>
                      <a:lumOff val="6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注文</a:t>
              </a:r>
            </a:p>
          </p:txBody>
        </p:sp>
        <p:grpSp>
          <p:nvGrpSpPr>
            <p:cNvPr id="11" name="グループ化 10"/>
            <p:cNvGrpSpPr/>
            <p:nvPr/>
          </p:nvGrpSpPr>
          <p:grpSpPr>
            <a:xfrm>
              <a:off x="4682576" y="3361556"/>
              <a:ext cx="1052562" cy="2016224"/>
              <a:chOff x="4682576" y="3361556"/>
              <a:chExt cx="1052562" cy="2016224"/>
            </a:xfrm>
          </p:grpSpPr>
          <p:grpSp>
            <p:nvGrpSpPr>
              <p:cNvPr id="4" name="グループ化 3"/>
              <p:cNvGrpSpPr/>
              <p:nvPr/>
            </p:nvGrpSpPr>
            <p:grpSpPr>
              <a:xfrm>
                <a:off x="4682576" y="3361556"/>
                <a:ext cx="1052562" cy="2016224"/>
                <a:chOff x="4682575" y="3361556"/>
                <a:chExt cx="1052562" cy="2016224"/>
              </a:xfrm>
            </p:grpSpPr>
            <p:sp>
              <p:nvSpPr>
                <p:cNvPr id="17" name="角丸四角形 16"/>
                <p:cNvSpPr/>
                <p:nvPr/>
              </p:nvSpPr>
              <p:spPr>
                <a:xfrm>
                  <a:off x="4682575" y="3361556"/>
                  <a:ext cx="1008112" cy="2016224"/>
                </a:xfrm>
                <a:prstGeom prst="roundRect">
                  <a:avLst>
                    <a:gd name="adj" fmla="val 4836"/>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22" name="円/楕円 21"/>
                <p:cNvSpPr/>
                <p:nvPr/>
              </p:nvSpPr>
              <p:spPr>
                <a:xfrm>
                  <a:off x="5183710" y="3376471"/>
                  <a:ext cx="45719" cy="571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pic>
              <p:nvPicPr>
                <p:cNvPr id="43" name="図 42"/>
                <p:cNvPicPr>
                  <a:picLocks noChangeAspect="1"/>
                </p:cNvPicPr>
                <p:nvPr/>
              </p:nvPicPr>
              <p:blipFill rotWithShape="1">
                <a:blip r:embed="rId4"/>
                <a:srcRect r="-3709"/>
                <a:stretch/>
              </p:blipFill>
              <p:spPr>
                <a:xfrm>
                  <a:off x="4691137" y="3472020"/>
                  <a:ext cx="1044000" cy="1757386"/>
                </a:xfrm>
                <a:prstGeom prst="rect">
                  <a:avLst/>
                </a:prstGeom>
              </p:spPr>
            </p:pic>
          </p:grpSp>
          <p:sp>
            <p:nvSpPr>
              <p:cNvPr id="6" name="正方形/長方形 5"/>
              <p:cNvSpPr/>
              <p:nvPr/>
            </p:nvSpPr>
            <p:spPr>
              <a:xfrm>
                <a:off x="4696429" y="3667284"/>
                <a:ext cx="977772" cy="152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500" dirty="0" err="1">
                    <a:solidFill>
                      <a:sysClr val="windowText" lastClr="000000"/>
                    </a:solidFill>
                    <a:latin typeface="BIZ UDPゴシック" panose="020B0400000000000000" pitchFamily="50" charset="-128"/>
                    <a:ea typeface="BIZ UDPゴシック" panose="020B0400000000000000" pitchFamily="50" charset="-128"/>
                  </a:rPr>
                  <a:t>Fptown</a:t>
                </a:r>
                <a:r>
                  <a:rPr lang="ja-JP" altLang="en-US" sz="500" dirty="0">
                    <a:solidFill>
                      <a:sysClr val="windowText" lastClr="000000"/>
                    </a:solidFill>
                    <a:latin typeface="BIZ UDPゴシック" panose="020B0400000000000000" pitchFamily="50" charset="-128"/>
                    <a:ea typeface="BIZ UDPゴシック" panose="020B0400000000000000" pitchFamily="50" charset="-128"/>
                  </a:rPr>
                  <a:t>をご利用いただき</a:t>
                </a:r>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500" dirty="0">
                    <a:solidFill>
                      <a:sysClr val="windowText" lastClr="000000"/>
                    </a:solidFill>
                    <a:latin typeface="BIZ UDPゴシック" panose="020B0400000000000000" pitchFamily="50" charset="-128"/>
                    <a:ea typeface="BIZ UDPゴシック" panose="020B0400000000000000" pitchFamily="50" charset="-128"/>
                  </a:rPr>
                  <a:t>ありがとうございます。</a:t>
                </a:r>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500" dirty="0">
                    <a:solidFill>
                      <a:sysClr val="windowText" lastClr="000000"/>
                    </a:solidFill>
                    <a:latin typeface="BIZ UDPゴシック" panose="020B0400000000000000" pitchFamily="50" charset="-128"/>
                    <a:ea typeface="BIZ UDPゴシック" panose="020B0400000000000000" pitchFamily="50" charset="-128"/>
                  </a:rPr>
                  <a:t>注文が確定されました。</a:t>
                </a:r>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500" dirty="0">
                    <a:solidFill>
                      <a:sysClr val="windowText" lastClr="000000"/>
                    </a:solidFill>
                    <a:latin typeface="BIZ UDPゴシック" panose="020B0400000000000000" pitchFamily="50" charset="-128"/>
                    <a:ea typeface="BIZ UDPゴシック" panose="020B0400000000000000" pitchFamily="50" charset="-128"/>
                  </a:rPr>
                  <a:t>注文内容と配送状況については</a:t>
                </a:r>
                <a:r>
                  <a:rPr lang="en-US" altLang="ja-JP" sz="500" dirty="0">
                    <a:solidFill>
                      <a:sysClr val="windowText" lastClr="000000"/>
                    </a:solidFill>
                    <a:latin typeface="BIZ UDPゴシック" panose="020B0400000000000000" pitchFamily="50" charset="-128"/>
                    <a:ea typeface="BIZ UDPゴシック" panose="020B0400000000000000" pitchFamily="50" charset="-128"/>
                  </a:rPr>
                  <a:t>E</a:t>
                </a:r>
                <a:r>
                  <a:rPr lang="ja-JP" altLang="en-US" sz="500" dirty="0">
                    <a:solidFill>
                      <a:sysClr val="windowText" lastClr="000000"/>
                    </a:solidFill>
                    <a:latin typeface="BIZ UDPゴシック" panose="020B0400000000000000" pitchFamily="50" charset="-128"/>
                    <a:ea typeface="BIZ UDPゴシック" panose="020B0400000000000000" pitchFamily="50" charset="-128"/>
                  </a:rPr>
                  <a:t>メールまたはメッセージセンターでご確認ください。</a:t>
                </a:r>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a:p>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500" dirty="0">
                    <a:solidFill>
                      <a:sysClr val="windowText" lastClr="000000"/>
                    </a:solidFill>
                    <a:latin typeface="BIZ UDPゴシック" panose="020B0400000000000000" pitchFamily="50" charset="-128"/>
                    <a:ea typeface="BIZ UDPゴシック" panose="020B0400000000000000" pitchFamily="50" charset="-128"/>
                  </a:rPr>
                  <a:t>ユウキ様に発送</a:t>
                </a:r>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500" dirty="0">
                    <a:solidFill>
                      <a:sysClr val="windowText" lastClr="000000"/>
                    </a:solidFill>
                    <a:latin typeface="BIZ UDPゴシック" panose="020B0400000000000000" pitchFamily="50" charset="-128"/>
                    <a:ea typeface="BIZ UDPゴシック" panose="020B0400000000000000" pitchFamily="50" charset="-128"/>
                  </a:rPr>
                  <a:t>東京都一二市三四区五六町</a:t>
                </a:r>
                <a:r>
                  <a:rPr lang="en-US" altLang="ja-JP" sz="500" dirty="0">
                    <a:solidFill>
                      <a:sysClr val="windowText" lastClr="000000"/>
                    </a:solidFill>
                    <a:latin typeface="BIZ UDPゴシック" panose="020B0400000000000000" pitchFamily="50" charset="-128"/>
                    <a:ea typeface="BIZ UDPゴシック" panose="020B0400000000000000" pitchFamily="50" charset="-128"/>
                  </a:rPr>
                  <a:t>7-8</a:t>
                </a:r>
              </a:p>
              <a:p>
                <a:r>
                  <a:rPr lang="ja-JP" altLang="en-US" sz="500" dirty="0">
                    <a:solidFill>
                      <a:sysClr val="windowText" lastClr="000000"/>
                    </a:solidFill>
                    <a:latin typeface="BIZ UDPゴシック" panose="020B0400000000000000" pitchFamily="50" charset="-128"/>
                    <a:ea typeface="BIZ UDPゴシック" panose="020B0400000000000000" pitchFamily="50" charset="-128"/>
                  </a:rPr>
                  <a:t>お届け予定日</a:t>
                </a:r>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a:p>
                <a:r>
                  <a:rPr lang="ja-JP" altLang="en-US" sz="500" dirty="0">
                    <a:solidFill>
                      <a:sysClr val="windowText" lastClr="000000"/>
                    </a:solidFill>
                    <a:latin typeface="BIZ UDPゴシック" panose="020B0400000000000000" pitchFamily="50" charset="-128"/>
                    <a:ea typeface="BIZ UDPゴシック" panose="020B0400000000000000" pitchFamily="50" charset="-128"/>
                  </a:rPr>
                  <a:t>１２月１９日</a:t>
                </a:r>
                <a:endParaRPr lang="en-US" altLang="ja-JP" sz="5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sp>
        <p:nvSpPr>
          <p:cNvPr id="44" name="テキスト ボックス 43"/>
          <p:cNvSpPr txBox="1"/>
          <p:nvPr/>
        </p:nvSpPr>
        <p:spPr>
          <a:xfrm>
            <a:off x="732861" y="494685"/>
            <a:ext cx="7310014" cy="769441"/>
          </a:xfrm>
          <a:prstGeom prst="rect">
            <a:avLst/>
          </a:prstGeom>
          <a:noFill/>
        </p:spPr>
        <p:txBody>
          <a:bodyPr wrap="none" rtlCol="0">
            <a:spAutoFit/>
          </a:bodyPr>
          <a:lstStyle/>
          <a:p>
            <a:r>
              <a:rPr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契約が成立</a:t>
            </a:r>
            <a:r>
              <a:rPr lang="ja-JP" altLang="en-US" sz="4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するタイミング</a:t>
            </a:r>
            <a:r>
              <a:rPr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は？</a:t>
            </a:r>
            <a:endParaRPr lang="ja-JP" altLang="en-US" sz="4400" dirty="0"/>
          </a:p>
        </p:txBody>
      </p:sp>
      <p:cxnSp>
        <p:nvCxnSpPr>
          <p:cNvPr id="45" name="直線コネクタ 44"/>
          <p:cNvCxnSpPr/>
          <p:nvPr/>
        </p:nvCxnSpPr>
        <p:spPr>
          <a:xfrm flipV="1">
            <a:off x="7958138" y="914400"/>
            <a:ext cx="1521618" cy="14288"/>
          </a:xfrm>
          <a:prstGeom prst="line">
            <a:avLst/>
          </a:prstGeom>
          <a:ln w="111125">
            <a:prstDash val="sysDot"/>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4023396" y="2509795"/>
            <a:ext cx="2497460" cy="2497460"/>
          </a:xfrm>
          <a:prstGeom prst="ellipse">
            <a:avLst/>
          </a:prstGeom>
          <a:noFill/>
          <a:ln w="190500">
            <a:solidFill>
              <a:srgbClr val="FF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Tree>
    <p:extLst>
      <p:ext uri="{BB962C8B-B14F-4D97-AF65-F5344CB8AC3E}">
        <p14:creationId xmlns:p14="http://schemas.microsoft.com/office/powerpoint/2010/main" val="348594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10" presetClass="entr" presetSubtype="0"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900"/>
                                        <p:tgtEl>
                                          <p:spTgt spid="45"/>
                                        </p:tgtEl>
                                      </p:cBhvr>
                                    </p:animEffect>
                                  </p:childTnLst>
                                </p:cTn>
                              </p:par>
                            </p:childTnLst>
                          </p:cTn>
                        </p:par>
                        <p:par>
                          <p:cTn id="11" fill="hold">
                            <p:stCondLst>
                              <p:cond delay="14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9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4"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940296" y="845766"/>
            <a:ext cx="5707012" cy="646331"/>
          </a:xfrm>
          <a:prstGeom prst="rect">
            <a:avLst/>
          </a:prstGeom>
          <a:noFill/>
        </p:spPr>
        <p:txBody>
          <a:bodyPr wrap="none" rtlCol="0">
            <a:spAutoFit/>
          </a:bodyPr>
          <a:lstStyle/>
          <a:p>
            <a:r>
              <a:rPr lang="ja-JP" altLang="en-US" sz="36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契約画面を見ながら考えよう</a:t>
            </a:r>
          </a:p>
        </p:txBody>
      </p:sp>
      <p:grpSp>
        <p:nvGrpSpPr>
          <p:cNvPr id="10" name="グループ化 9"/>
          <p:cNvGrpSpPr/>
          <p:nvPr/>
        </p:nvGrpSpPr>
        <p:grpSpPr>
          <a:xfrm>
            <a:off x="907752" y="1694845"/>
            <a:ext cx="7701840" cy="730607"/>
            <a:chOff x="471202" y="1332105"/>
            <a:chExt cx="7701840" cy="720080"/>
          </a:xfrm>
        </p:grpSpPr>
        <p:sp>
          <p:nvSpPr>
            <p:cNvPr id="11" name="角丸四角形 10"/>
            <p:cNvSpPr/>
            <p:nvPr/>
          </p:nvSpPr>
          <p:spPr>
            <a:xfrm>
              <a:off x="1399875" y="1332105"/>
              <a:ext cx="6773167" cy="720080"/>
            </a:xfrm>
            <a:prstGeom prst="roundRect">
              <a:avLst>
                <a:gd name="adj" fmla="val 13764"/>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1549973" y="1413216"/>
              <a:ext cx="6391202" cy="523220"/>
            </a:xfrm>
            <a:prstGeom prst="rect">
              <a:avLst/>
            </a:prstGeom>
            <a:noFill/>
          </p:spPr>
          <p:txBody>
            <a:bodyPr wrap="square" rtlCol="0">
              <a:spAutoFit/>
            </a:bodyPr>
            <a:lstStyle/>
            <a:p>
              <a:r>
                <a:rPr lang="ja-JP" altLang="en-US" sz="2800" b="1" dirty="0">
                  <a:latin typeface="HG丸ｺﾞｼｯｸM-PRO" panose="020F0600000000000000" pitchFamily="50" charset="-128"/>
                  <a:ea typeface="HG丸ｺﾞｼｯｸM-PRO" panose="020F0600000000000000" pitchFamily="50" charset="-128"/>
                </a:rPr>
                <a:t>契約が成立するタイミングは？</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13" name="円/楕円 12"/>
            <p:cNvSpPr/>
            <p:nvPr/>
          </p:nvSpPr>
          <p:spPr>
            <a:xfrm>
              <a:off x="471202" y="1340477"/>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t>1</a:t>
              </a:r>
              <a:endParaRPr lang="ja-JP" altLang="en-US" sz="4400" dirty="0"/>
            </a:p>
          </p:txBody>
        </p:sp>
      </p:grpSp>
      <p:grpSp>
        <p:nvGrpSpPr>
          <p:cNvPr id="14" name="グループ化 13"/>
          <p:cNvGrpSpPr/>
          <p:nvPr/>
        </p:nvGrpSpPr>
        <p:grpSpPr>
          <a:xfrm>
            <a:off x="909712" y="2948639"/>
            <a:ext cx="7681603" cy="772957"/>
            <a:chOff x="499147" y="3099613"/>
            <a:chExt cx="7681603" cy="732619"/>
          </a:xfrm>
        </p:grpSpPr>
        <p:sp>
          <p:nvSpPr>
            <p:cNvPr id="15" name="角丸四角形 14"/>
            <p:cNvSpPr/>
            <p:nvPr/>
          </p:nvSpPr>
          <p:spPr>
            <a:xfrm>
              <a:off x="1407583" y="3112232"/>
              <a:ext cx="6773167" cy="720000"/>
            </a:xfrm>
            <a:prstGeom prst="roundRect">
              <a:avLst>
                <a:gd name="adj" fmla="val 10817"/>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1567584" y="3210622"/>
              <a:ext cx="6316153" cy="523220"/>
            </a:xfrm>
            <a:prstGeom prst="rect">
              <a:avLst/>
            </a:prstGeom>
            <a:noFill/>
          </p:spPr>
          <p:txBody>
            <a:bodyPr wrap="none" rtlCol="0">
              <a:spAutoFit/>
            </a:bodyPr>
            <a:lstStyle/>
            <a:p>
              <a:r>
                <a:rPr lang="ja-JP" altLang="en-US" sz="2800" b="1" dirty="0">
                  <a:ln w="12700"/>
                  <a:latin typeface="+mj-lt"/>
                  <a:ea typeface="HG丸ｺﾞｼｯｸM-PRO" panose="020F0600000000000000" pitchFamily="50" charset="-128"/>
                </a:rPr>
                <a:t>なぜ契約を守らないといけないのか？</a:t>
              </a:r>
            </a:p>
          </p:txBody>
        </p:sp>
        <p:sp>
          <p:nvSpPr>
            <p:cNvPr id="17" name="円/楕円 16"/>
            <p:cNvSpPr/>
            <p:nvPr/>
          </p:nvSpPr>
          <p:spPr>
            <a:xfrm>
              <a:off x="499147" y="3099613"/>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t>2</a:t>
              </a:r>
              <a:endParaRPr lang="ja-JP" altLang="en-US" sz="4400" dirty="0"/>
            </a:p>
          </p:txBody>
        </p:sp>
      </p:grpSp>
      <p:sp>
        <p:nvSpPr>
          <p:cNvPr id="19" name="角丸四角形 18"/>
          <p:cNvSpPr/>
          <p:nvPr/>
        </p:nvSpPr>
        <p:spPr>
          <a:xfrm>
            <a:off x="2049513" y="185419"/>
            <a:ext cx="3528392" cy="43204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ネットで買い物をする</a:t>
            </a:r>
          </a:p>
        </p:txBody>
      </p:sp>
      <p:grpSp>
        <p:nvGrpSpPr>
          <p:cNvPr id="20" name="グループ化 19"/>
          <p:cNvGrpSpPr/>
          <p:nvPr/>
        </p:nvGrpSpPr>
        <p:grpSpPr>
          <a:xfrm>
            <a:off x="909712" y="4225652"/>
            <a:ext cx="7681603" cy="1057478"/>
            <a:chOff x="499147" y="3112233"/>
            <a:chExt cx="7681603" cy="1057478"/>
          </a:xfrm>
        </p:grpSpPr>
        <p:sp>
          <p:nvSpPr>
            <p:cNvPr id="21" name="角丸四角形 20"/>
            <p:cNvSpPr/>
            <p:nvPr/>
          </p:nvSpPr>
          <p:spPr>
            <a:xfrm>
              <a:off x="1407583" y="3112233"/>
              <a:ext cx="6773167" cy="1057478"/>
            </a:xfrm>
            <a:prstGeom prst="roundRect">
              <a:avLst>
                <a:gd name="adj" fmla="val 10817"/>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1586129" y="3163918"/>
              <a:ext cx="4873450" cy="954107"/>
            </a:xfrm>
            <a:prstGeom prst="rect">
              <a:avLst/>
            </a:prstGeom>
            <a:noFill/>
          </p:spPr>
          <p:txBody>
            <a:bodyPr wrap="none" rtlCol="0">
              <a:spAutoFit/>
            </a:bodyPr>
            <a:lstStyle/>
            <a:p>
              <a:r>
                <a:rPr lang="ja-JP" altLang="en-US" sz="2800" b="1" dirty="0" smtClean="0">
                  <a:ln w="12700"/>
                  <a:latin typeface="+mj-lt"/>
                  <a:ea typeface="HG丸ｺﾞｼｯｸM-PRO" panose="020F0600000000000000" pitchFamily="50" charset="-128"/>
                </a:rPr>
                <a:t>クーリング・オフ</a:t>
              </a:r>
              <a:r>
                <a:rPr lang="ja-JP" altLang="en-US" sz="2800" b="1" dirty="0">
                  <a:ln w="12700"/>
                  <a:latin typeface="+mj-lt"/>
                  <a:ea typeface="HG丸ｺﾞｼｯｸM-PRO" panose="020F0600000000000000" pitchFamily="50" charset="-128"/>
                </a:rPr>
                <a:t>はできる？</a:t>
              </a:r>
              <a:endParaRPr lang="en-US" altLang="ja-JP" sz="2800" b="1" dirty="0">
                <a:ln w="12700"/>
                <a:latin typeface="+mj-lt"/>
                <a:ea typeface="HG丸ｺﾞｼｯｸM-PRO" panose="020F0600000000000000" pitchFamily="50" charset="-128"/>
              </a:endParaRPr>
            </a:p>
            <a:p>
              <a:r>
                <a:rPr lang="ja-JP" altLang="en-US" sz="2800" b="1" dirty="0">
                  <a:ln w="12700"/>
                  <a:latin typeface="+mj-lt"/>
                  <a:ea typeface="HG丸ｺﾞｼｯｸM-PRO" panose="020F0600000000000000" pitchFamily="50" charset="-128"/>
                </a:rPr>
                <a:t>そう考える理由は？</a:t>
              </a:r>
            </a:p>
          </p:txBody>
        </p:sp>
        <p:sp>
          <p:nvSpPr>
            <p:cNvPr id="23" name="円/楕円 22"/>
            <p:cNvSpPr/>
            <p:nvPr/>
          </p:nvSpPr>
          <p:spPr>
            <a:xfrm>
              <a:off x="499147" y="3154069"/>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t>3</a:t>
              </a:r>
              <a:endParaRPr lang="ja-JP" altLang="en-US" sz="4400" dirty="0"/>
            </a:p>
          </p:txBody>
        </p:sp>
      </p:grpSp>
      <p:sp>
        <p:nvSpPr>
          <p:cNvPr id="27" name="角丸四角形 26"/>
          <p:cNvSpPr/>
          <p:nvPr/>
        </p:nvSpPr>
        <p:spPr>
          <a:xfrm>
            <a:off x="129037" y="95208"/>
            <a:ext cx="1824809" cy="577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a:xfrm>
            <a:off x="192490" y="33761"/>
            <a:ext cx="1697901" cy="646331"/>
          </a:xfrm>
          <a:prstGeom prst="rect">
            <a:avLst/>
          </a:prstGeom>
          <a:noFill/>
        </p:spPr>
        <p:txBody>
          <a:bodyPr wrap="none" rtlCol="0">
            <a:spAutoFit/>
          </a:bodyPr>
          <a:lstStyle/>
          <a:p>
            <a:r>
              <a:rPr lang="ja-JP" altLang="en-US" sz="3600" dirty="0" smtClean="0">
                <a:solidFill>
                  <a:schemeClr val="bg1">
                    <a:lumMod val="9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ワーク２</a:t>
            </a:r>
            <a:endParaRPr lang="en-US" altLang="ja-JP" sz="3600" dirty="0">
              <a:solidFill>
                <a:schemeClr val="bg1">
                  <a:lumMod val="9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0439414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900"/>
                                        <p:tgtEl>
                                          <p:spTgt spid="10"/>
                                        </p:tgtEl>
                                      </p:cBhvr>
                                    </p:animEffect>
                                  </p:childTnLst>
                                </p:cTn>
                              </p:par>
                              <p:par>
                                <p:cTn id="8" presetID="42" presetClass="path" presetSubtype="0" accel="50000" decel="50000" fill="hold" nodeType="withEffect">
                                  <p:stCondLst>
                                    <p:cond delay="0"/>
                                  </p:stCondLst>
                                  <p:childTnLst>
                                    <p:animMotion origin="layout" path="M 0.00328 4.44444E-6 L 0.12141 -0.00306 " pathEditMode="relative" rAng="0" ptsTypes="AA">
                                      <p:cBhvr>
                                        <p:cTn id="9" dur="900" spd="-100000" fill="hold"/>
                                        <p:tgtEl>
                                          <p:spTgt spid="10"/>
                                        </p:tgtEl>
                                        <p:attrNameLst>
                                          <p:attrName>ppt_x</p:attrName>
                                          <p:attrName>ppt_y</p:attrName>
                                        </p:attrNameLst>
                                      </p:cBhvr>
                                      <p:rCtr x="5906" y="-167"/>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900"/>
                                        <p:tgtEl>
                                          <p:spTgt spid="14"/>
                                        </p:tgtEl>
                                      </p:cBhvr>
                                    </p:animEffect>
                                  </p:childTnLst>
                                </p:cTn>
                              </p:par>
                              <p:par>
                                <p:cTn id="15" presetID="42" presetClass="path" presetSubtype="0" accel="50000" decel="50000" fill="hold" nodeType="withEffect">
                                  <p:stCondLst>
                                    <p:cond delay="0"/>
                                  </p:stCondLst>
                                  <p:childTnLst>
                                    <p:animMotion origin="layout" path="M 0.00328 -3.33333E-6 L 0.12141 -0.00305 " pathEditMode="relative" rAng="0" ptsTypes="AA">
                                      <p:cBhvr>
                                        <p:cTn id="16" dur="900" spd="-100000" fill="hold"/>
                                        <p:tgtEl>
                                          <p:spTgt spid="14"/>
                                        </p:tgtEl>
                                        <p:attrNameLst>
                                          <p:attrName>ppt_x</p:attrName>
                                          <p:attrName>ppt_y</p:attrName>
                                        </p:attrNameLst>
                                      </p:cBhvr>
                                      <p:rCtr x="5906" y="-167"/>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900"/>
                                        <p:tgtEl>
                                          <p:spTgt spid="20"/>
                                        </p:tgtEl>
                                      </p:cBhvr>
                                    </p:animEffect>
                                  </p:childTnLst>
                                </p:cTn>
                              </p:par>
                              <p:par>
                                <p:cTn id="22" presetID="42" presetClass="path" presetSubtype="0" accel="50000" decel="50000" fill="hold" nodeType="withEffect">
                                  <p:stCondLst>
                                    <p:cond delay="0"/>
                                  </p:stCondLst>
                                  <p:childTnLst>
                                    <p:animMotion origin="layout" path="M 0.00328 -4.44444E-6 L 0.12141 -0.00305 " pathEditMode="relative" rAng="0" ptsTypes="AA">
                                      <p:cBhvr>
                                        <p:cTn id="23" dur="900" spd="-100000" fill="hold"/>
                                        <p:tgtEl>
                                          <p:spTgt spid="20"/>
                                        </p:tgtEl>
                                        <p:attrNameLst>
                                          <p:attrName>ppt_x</p:attrName>
                                          <p:attrName>ppt_y</p:attrName>
                                        </p:attrNameLst>
                                      </p:cBhvr>
                                      <p:rCtr x="5906"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02783" y="1382137"/>
            <a:ext cx="1723549" cy="830997"/>
          </a:xfrm>
          <a:prstGeom prst="rect">
            <a:avLst/>
          </a:prstGeom>
          <a:noFill/>
        </p:spPr>
        <p:txBody>
          <a:bodyPr wrap="none" rtlCol="0">
            <a:spAutoFit/>
          </a:bodyPr>
          <a:lstStyle/>
          <a:p>
            <a:r>
              <a:rPr kumimoji="1"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通販サイト</a:t>
            </a:r>
            <a:endParaRPr kumimoji="1"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商品紹介</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9" name="角丸四角形 58"/>
          <p:cNvSpPr/>
          <p:nvPr/>
        </p:nvSpPr>
        <p:spPr>
          <a:xfrm>
            <a:off x="254301" y="251689"/>
            <a:ext cx="2593451" cy="100119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ネット</a:t>
            </a:r>
            <a:r>
              <a:rPr lang="ja-JP" altLang="en-US" sz="2800" dirty="0" smtClean="0"/>
              <a:t>で</a:t>
            </a:r>
            <a:endParaRPr lang="en-US" altLang="ja-JP" sz="2800" dirty="0" smtClean="0"/>
          </a:p>
          <a:p>
            <a:pPr algn="ctr"/>
            <a:r>
              <a:rPr lang="ja-JP" altLang="en-US" sz="2800" dirty="0" smtClean="0"/>
              <a:t>買い物</a:t>
            </a:r>
            <a:r>
              <a:rPr lang="ja-JP" altLang="en-US" sz="2800" dirty="0"/>
              <a:t>をする</a:t>
            </a:r>
          </a:p>
        </p:txBody>
      </p:sp>
      <p:grpSp>
        <p:nvGrpSpPr>
          <p:cNvPr id="11" name="グループ化 10"/>
          <p:cNvGrpSpPr/>
          <p:nvPr/>
        </p:nvGrpSpPr>
        <p:grpSpPr>
          <a:xfrm>
            <a:off x="3423816" y="193204"/>
            <a:ext cx="5402176" cy="5259323"/>
            <a:chOff x="3423816" y="193204"/>
            <a:chExt cx="5402176" cy="5259323"/>
          </a:xfrm>
        </p:grpSpPr>
        <p:grpSp>
          <p:nvGrpSpPr>
            <p:cNvPr id="5" name="グループ化 4"/>
            <p:cNvGrpSpPr/>
            <p:nvPr/>
          </p:nvGrpSpPr>
          <p:grpSpPr>
            <a:xfrm>
              <a:off x="3423816" y="193204"/>
              <a:ext cx="5402176" cy="5259323"/>
              <a:chOff x="3423816" y="227838"/>
              <a:chExt cx="5402176" cy="5259323"/>
            </a:xfrm>
          </p:grpSpPr>
          <p:grpSp>
            <p:nvGrpSpPr>
              <p:cNvPr id="8" name="グループ化 7"/>
              <p:cNvGrpSpPr/>
              <p:nvPr/>
            </p:nvGrpSpPr>
            <p:grpSpPr>
              <a:xfrm>
                <a:off x="3423816" y="227838"/>
                <a:ext cx="5402176" cy="5259323"/>
                <a:chOff x="3423816" y="240955"/>
                <a:chExt cx="5402176" cy="5259323"/>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1298" y="270300"/>
                  <a:ext cx="5394693" cy="4558064"/>
                </a:xfrm>
                <a:prstGeom prst="rect">
                  <a:avLst/>
                </a:prstGeom>
              </p:spPr>
            </p:pic>
            <p:sp>
              <p:nvSpPr>
                <p:cNvPr id="100" name="正方形/長方形 99"/>
                <p:cNvSpPr/>
                <p:nvPr/>
              </p:nvSpPr>
              <p:spPr>
                <a:xfrm>
                  <a:off x="4739611" y="1208544"/>
                  <a:ext cx="2204083" cy="151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912422" y="2444464"/>
                  <a:ext cx="768480" cy="116390"/>
                </a:xfrm>
                <a:prstGeom prst="rect">
                  <a:avLst/>
                </a:prstGeom>
                <a:solidFill>
                  <a:schemeClr val="bg1">
                    <a:lumMod val="95000"/>
                  </a:schemeClr>
                </a:solidFill>
                <a:ln>
                  <a:solidFill>
                    <a:schemeClr val="bg1">
                      <a:lumMod val="85000"/>
                    </a:schemeClr>
                  </a:solidFill>
                </a:ln>
                <a:effectLst>
                  <a:innerShdw blurRad="38100" dist="12700" dir="147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rot="5400000">
                  <a:off x="4783454" y="1252881"/>
                  <a:ext cx="72008" cy="720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65789" y="1173361"/>
                  <a:ext cx="1433406" cy="230832"/>
                </a:xfrm>
                <a:prstGeom prst="rect">
                  <a:avLst/>
                </a:prstGeom>
                <a:noFill/>
              </p:spPr>
              <p:txBody>
                <a:bodyPr wrap="none" rtlCol="0">
                  <a:spAutoFit/>
                </a:bodyPr>
                <a:lstStyle/>
                <a:p>
                  <a:r>
                    <a:rPr kumimoji="1" lang="ja-JP" altLang="en-US" sz="900" dirty="0" smtClean="0">
                      <a:solidFill>
                        <a:schemeClr val="accent1">
                          <a:lumMod val="75000"/>
                        </a:schemeClr>
                      </a:solidFill>
                    </a:rPr>
                    <a:t>貴方にお勧めのお得情報</a:t>
                  </a:r>
                  <a:endParaRPr kumimoji="1" lang="ja-JP" altLang="en-US" sz="900" dirty="0">
                    <a:solidFill>
                      <a:schemeClr val="accent1">
                        <a:lumMod val="75000"/>
                      </a:schemeClr>
                    </a:solidFill>
                  </a:endParaRPr>
                </a:p>
              </p:txBody>
            </p:sp>
            <p:cxnSp>
              <p:nvCxnSpPr>
                <p:cNvPr id="12" name="直線コネクタ 11"/>
                <p:cNvCxnSpPr/>
                <p:nvPr/>
              </p:nvCxnSpPr>
              <p:spPr>
                <a:xfrm>
                  <a:off x="4678008" y="1457596"/>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193403" y="305991"/>
                  <a:ext cx="1008112" cy="108000"/>
                </a:xfrm>
                <a:prstGeom prst="rect">
                  <a:avLst/>
                </a:prstGeom>
                <a:solidFill>
                  <a:schemeClr val="bg1">
                    <a:lumMod val="95000"/>
                  </a:schemeClr>
                </a:solidFill>
                <a:ln>
                  <a:solidFill>
                    <a:schemeClr val="bg1">
                      <a:lumMod val="85000"/>
                    </a:schemeClr>
                  </a:solidFill>
                </a:ln>
                <a:effectLst>
                  <a:innerShdw blurRad="38100" dist="12700" dir="147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6277547" y="413991"/>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181120" y="252269"/>
                  <a:ext cx="389850" cy="215444"/>
                </a:xfrm>
                <a:prstGeom prst="rect">
                  <a:avLst/>
                </a:prstGeom>
                <a:noFill/>
              </p:spPr>
              <p:txBody>
                <a:bodyPr wrap="none" rtlCol="0">
                  <a:spAutoFit/>
                </a:bodyPr>
                <a:lstStyle/>
                <a:p>
                  <a:r>
                    <a:rPr kumimoji="1" lang="ja-JP" altLang="en-US" sz="800" dirty="0" smtClean="0">
                      <a:solidFill>
                        <a:schemeClr val="accent1">
                          <a:lumMod val="40000"/>
                          <a:lumOff val="60000"/>
                        </a:schemeClr>
                      </a:solidFill>
                    </a:rPr>
                    <a:t>検索</a:t>
                  </a:r>
                  <a:endParaRPr kumimoji="1" lang="ja-JP" altLang="en-US" sz="800" dirty="0">
                    <a:solidFill>
                      <a:schemeClr val="accent1">
                        <a:lumMod val="40000"/>
                        <a:lumOff val="60000"/>
                      </a:schemeClr>
                    </a:solidFill>
                  </a:endParaRPr>
                </a:p>
              </p:txBody>
            </p:sp>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319" y="1672741"/>
                  <a:ext cx="1582631" cy="2001155"/>
                </a:xfrm>
                <a:prstGeom prst="rect">
                  <a:avLst/>
                </a:prstGeom>
                <a:ln>
                  <a:solidFill>
                    <a:schemeClr val="bg1">
                      <a:lumMod val="75000"/>
                    </a:schemeClr>
                  </a:solidFill>
                </a:ln>
              </p:spPr>
            </p:pic>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7836" y="3287803"/>
                  <a:ext cx="440223" cy="392373"/>
                </a:xfrm>
                <a:prstGeom prst="rect">
                  <a:avLst/>
                </a:prstGeom>
                <a:ln>
                  <a:solidFill>
                    <a:schemeClr val="bg1">
                      <a:lumMod val="75000"/>
                    </a:schemeClr>
                  </a:solidFill>
                </a:ln>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6299" y="3287803"/>
                  <a:ext cx="440223" cy="392373"/>
                </a:xfrm>
                <a:prstGeom prst="rect">
                  <a:avLst/>
                </a:prstGeom>
                <a:ln>
                  <a:solidFill>
                    <a:schemeClr val="bg1">
                      <a:lumMod val="75000"/>
                    </a:schemeClr>
                  </a:solidFill>
                </a:ln>
              </p:spPr>
            </p:pic>
            <p:sp>
              <p:nvSpPr>
                <p:cNvPr id="42" name="テキスト ボックス 41"/>
                <p:cNvSpPr txBox="1"/>
                <p:nvPr/>
              </p:nvSpPr>
              <p:spPr>
                <a:xfrm>
                  <a:off x="6368679" y="1575256"/>
                  <a:ext cx="300082" cy="230832"/>
                </a:xfrm>
                <a:prstGeom prst="rect">
                  <a:avLst/>
                </a:prstGeom>
                <a:noFill/>
              </p:spPr>
              <p:txBody>
                <a:bodyPr wrap="none" rtlCol="0">
                  <a:spAutoFit/>
                </a:bodyPr>
                <a:lstStyle/>
                <a:p>
                  <a:r>
                    <a:rPr kumimoji="1" lang="ja-JP" altLang="en-US" sz="900" dirty="0" smtClean="0">
                      <a:solidFill>
                        <a:schemeClr val="accent1">
                          <a:lumMod val="75000"/>
                        </a:schemeClr>
                      </a:solidFill>
                    </a:rPr>
                    <a:t>■</a:t>
                  </a:r>
                  <a:endParaRPr kumimoji="1" lang="ja-JP" altLang="en-US" sz="900" dirty="0"/>
                </a:p>
              </p:txBody>
            </p:sp>
            <p:sp>
              <p:nvSpPr>
                <p:cNvPr id="52" name="テキスト ボックス 51"/>
                <p:cNvSpPr txBox="1"/>
                <p:nvPr/>
              </p:nvSpPr>
              <p:spPr>
                <a:xfrm>
                  <a:off x="6493571" y="1561355"/>
                  <a:ext cx="1813317" cy="616194"/>
                </a:xfrm>
                <a:prstGeom prst="rect">
                  <a:avLst/>
                </a:prstGeom>
                <a:noFill/>
              </p:spPr>
              <p:txBody>
                <a:bodyPr wrap="none" rtlCol="0">
                  <a:spAutoFit/>
                </a:bodyPr>
                <a:lstStyle/>
                <a:p>
                  <a:r>
                    <a:rPr lang="en-US" altLang="ja-JP" sz="1000" dirty="0" err="1"/>
                    <a:t>FPtown</a:t>
                  </a:r>
                  <a:r>
                    <a:rPr lang="ja-JP" altLang="en-US" sz="1000" dirty="0"/>
                    <a:t>オリジナル</a:t>
                  </a:r>
                  <a:r>
                    <a:rPr lang="en-US" altLang="ja-JP" sz="1000" dirty="0"/>
                    <a:t>T</a:t>
                  </a:r>
                  <a:r>
                    <a:rPr lang="ja-JP" altLang="en-US" sz="1000" dirty="0" smtClean="0"/>
                    <a:t>シャツ</a:t>
                  </a:r>
                  <a:r>
                    <a:rPr lang="en-US" altLang="ja-JP" sz="1000" dirty="0" smtClean="0"/>
                    <a:t>2025</a:t>
                  </a:r>
                  <a:endParaRPr lang="en-US" altLang="ja-JP" sz="1000" dirty="0"/>
                </a:p>
                <a:p>
                  <a:r>
                    <a:rPr lang="ja-JP" altLang="en-US" sz="1000" dirty="0"/>
                    <a:t>（</a:t>
                  </a:r>
                  <a:r>
                    <a:rPr lang="en-US" altLang="ja-JP" sz="1000" dirty="0"/>
                    <a:t>UNISEX</a:t>
                  </a:r>
                  <a:r>
                    <a:rPr lang="ja-JP" altLang="en-US" sz="1000" dirty="0" smtClean="0"/>
                    <a:t>）半袖 （サイズ</a:t>
                  </a:r>
                  <a:r>
                    <a:rPr lang="en-US" altLang="ja-JP" sz="1000" dirty="0" smtClean="0"/>
                    <a:t>M,L</a:t>
                  </a:r>
                  <a:r>
                    <a:rPr lang="ja-JP" altLang="en-US" sz="1000" dirty="0" smtClean="0"/>
                    <a:t>）</a:t>
                  </a:r>
                  <a:endParaRPr lang="ja-JP" altLang="en-US" sz="1000" dirty="0"/>
                </a:p>
                <a:p>
                  <a:endParaRPr kumimoji="1" lang="ja-JP" altLang="en-US" dirty="0"/>
                </a:p>
              </p:txBody>
            </p:sp>
            <p:cxnSp>
              <p:nvCxnSpPr>
                <p:cNvPr id="64" name="直線コネクタ 63"/>
                <p:cNvCxnSpPr/>
                <p:nvPr/>
              </p:nvCxnSpPr>
              <p:spPr>
                <a:xfrm>
                  <a:off x="6405006" y="2171228"/>
                  <a:ext cx="2235608"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7142303" y="2256496"/>
                  <a:ext cx="358343" cy="116390"/>
                </a:xfrm>
                <a:prstGeom prst="rect">
                  <a:avLst/>
                </a:prstGeom>
                <a:solidFill>
                  <a:schemeClr val="bg1">
                    <a:lumMod val="95000"/>
                  </a:schemeClr>
                </a:solidFill>
                <a:ln>
                  <a:solidFill>
                    <a:schemeClr val="bg1">
                      <a:lumMod val="85000"/>
                    </a:schemeClr>
                  </a:solidFill>
                </a:ln>
                <a:effectLst>
                  <a:innerShdw blurRad="38100" dist="12700" dir="147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p:cNvSpPr/>
                <p:nvPr/>
              </p:nvSpPr>
              <p:spPr>
                <a:xfrm rot="10800000">
                  <a:off x="7525066" y="2282787"/>
                  <a:ext cx="72008" cy="720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6368679" y="2137804"/>
                  <a:ext cx="1225015" cy="507831"/>
                </a:xfrm>
                <a:prstGeom prst="rect">
                  <a:avLst/>
                </a:prstGeom>
                <a:noFill/>
              </p:spPr>
              <p:txBody>
                <a:bodyPr wrap="none" rtlCol="0">
                  <a:spAutoFit/>
                </a:bodyPr>
                <a:lstStyle/>
                <a:p>
                  <a:pPr>
                    <a:lnSpc>
                      <a:spcPct val="150000"/>
                    </a:lnSpc>
                  </a:pPr>
                  <a:r>
                    <a:rPr kumimoji="1" lang="ja-JP" altLang="en-US" sz="900" dirty="0" smtClean="0"/>
                    <a:t>サイズを選ぶ　</a:t>
                  </a:r>
                  <a:r>
                    <a:rPr kumimoji="1" lang="en-US" altLang="ja-JP" sz="900" dirty="0" smtClean="0"/>
                    <a:t>M</a:t>
                  </a:r>
                </a:p>
                <a:p>
                  <a:pPr>
                    <a:lnSpc>
                      <a:spcPct val="150000"/>
                    </a:lnSpc>
                  </a:pPr>
                  <a:r>
                    <a:rPr lang="ja-JP" altLang="en-US" sz="900" dirty="0" smtClean="0"/>
                    <a:t>色を選ぶ　モノトーン</a:t>
                  </a:r>
                  <a:endParaRPr kumimoji="1" lang="ja-JP" altLang="en-US" sz="900" dirty="0"/>
                </a:p>
              </p:txBody>
            </p:sp>
            <p:sp>
              <p:nvSpPr>
                <p:cNvPr id="69" name="二等辺三角形 68"/>
                <p:cNvSpPr/>
                <p:nvPr/>
              </p:nvSpPr>
              <p:spPr>
                <a:xfrm rot="10800000">
                  <a:off x="7704510" y="2466655"/>
                  <a:ext cx="72008" cy="720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6337643" y="3653214"/>
                  <a:ext cx="590226" cy="184666"/>
                </a:xfrm>
                <a:prstGeom prst="rect">
                  <a:avLst/>
                </a:prstGeom>
                <a:noFill/>
              </p:spPr>
              <p:txBody>
                <a:bodyPr wrap="none" rtlCol="0">
                  <a:spAutoFit/>
                </a:bodyPr>
                <a:lstStyle/>
                <a:p>
                  <a:r>
                    <a:rPr kumimoji="1" lang="ja-JP" altLang="en-US" sz="600" dirty="0" smtClean="0"/>
                    <a:t>モスグリーン</a:t>
                  </a:r>
                  <a:endParaRPr kumimoji="1" lang="ja-JP" altLang="en-US" sz="600" dirty="0"/>
                </a:p>
              </p:txBody>
            </p:sp>
            <p:sp>
              <p:nvSpPr>
                <p:cNvPr id="71" name="テキスト ボックス 70"/>
                <p:cNvSpPr txBox="1"/>
                <p:nvPr/>
              </p:nvSpPr>
              <p:spPr>
                <a:xfrm>
                  <a:off x="6843244" y="3652733"/>
                  <a:ext cx="497252" cy="184666"/>
                </a:xfrm>
                <a:prstGeom prst="rect">
                  <a:avLst/>
                </a:prstGeom>
                <a:noFill/>
              </p:spPr>
              <p:txBody>
                <a:bodyPr wrap="none" rtlCol="0">
                  <a:spAutoFit/>
                </a:bodyPr>
                <a:lstStyle/>
                <a:p>
                  <a:r>
                    <a:rPr kumimoji="1" lang="ja-JP" altLang="en-US" sz="600" dirty="0" smtClean="0"/>
                    <a:t>モノトーン</a:t>
                  </a:r>
                  <a:endParaRPr kumimoji="1" lang="ja-JP" altLang="en-US" sz="600" dirty="0"/>
                </a:p>
              </p:txBody>
            </p:sp>
            <p:sp>
              <p:nvSpPr>
                <p:cNvPr id="72" name="テキスト ボックス 71"/>
                <p:cNvSpPr txBox="1"/>
                <p:nvPr/>
              </p:nvSpPr>
              <p:spPr>
                <a:xfrm>
                  <a:off x="6407576" y="2597851"/>
                  <a:ext cx="1592103" cy="323165"/>
                </a:xfrm>
                <a:prstGeom prst="rect">
                  <a:avLst/>
                </a:prstGeom>
                <a:noFill/>
              </p:spPr>
              <p:txBody>
                <a:bodyPr wrap="none" rtlCol="0">
                  <a:spAutoFit/>
                </a:bodyPr>
                <a:lstStyle/>
                <a:p>
                  <a:r>
                    <a:rPr kumimoji="1" lang="ja-JP" altLang="en-US" sz="900" dirty="0" smtClean="0"/>
                    <a:t>素材</a:t>
                  </a:r>
                  <a:r>
                    <a:rPr kumimoji="1" lang="en-US" altLang="ja-JP" sz="900" dirty="0" smtClean="0"/>
                    <a:t>/</a:t>
                  </a:r>
                  <a:r>
                    <a:rPr kumimoji="1" lang="ja-JP" altLang="en-US" sz="900" dirty="0" smtClean="0"/>
                    <a:t>ポリエステル</a:t>
                  </a:r>
                  <a:r>
                    <a:rPr kumimoji="1" lang="en-US" altLang="ja-JP" sz="900" dirty="0" smtClean="0"/>
                    <a:t>30%</a:t>
                  </a:r>
                  <a:r>
                    <a:rPr kumimoji="1" lang="ja-JP" altLang="en-US" sz="900" dirty="0" smtClean="0"/>
                    <a:t>綿</a:t>
                  </a:r>
                  <a:r>
                    <a:rPr kumimoji="1" lang="en-US" altLang="ja-JP" sz="900" dirty="0" smtClean="0"/>
                    <a:t>70%</a:t>
                  </a:r>
                </a:p>
                <a:p>
                  <a:endParaRPr kumimoji="1" lang="ja-JP" altLang="en-US" sz="600" dirty="0"/>
                </a:p>
              </p:txBody>
            </p:sp>
            <p:sp>
              <p:nvSpPr>
                <p:cNvPr id="73" name="テキスト ボックス 72"/>
                <p:cNvSpPr txBox="1"/>
                <p:nvPr/>
              </p:nvSpPr>
              <p:spPr>
                <a:xfrm>
                  <a:off x="6472511" y="1941636"/>
                  <a:ext cx="2024913" cy="246221"/>
                </a:xfrm>
                <a:prstGeom prst="rect">
                  <a:avLst/>
                </a:prstGeom>
                <a:noFill/>
              </p:spPr>
              <p:txBody>
                <a:bodyPr wrap="none" rtlCol="0">
                  <a:spAutoFit/>
                </a:bodyPr>
                <a:lstStyle/>
                <a:p>
                  <a:r>
                    <a:rPr kumimoji="1" lang="ja-JP" altLang="en-US" sz="1000" dirty="0" smtClean="0"/>
                    <a:t>価格</a:t>
                  </a:r>
                  <a:r>
                    <a:rPr kumimoji="1" lang="en-US" altLang="ja-JP" sz="1000" dirty="0" smtClean="0"/>
                    <a:t>/</a:t>
                  </a:r>
                  <a:r>
                    <a:rPr kumimoji="1" lang="ja-JP" altLang="en-US" sz="1000" dirty="0" smtClean="0"/>
                    <a:t>￥</a:t>
                  </a:r>
                  <a:r>
                    <a:rPr kumimoji="1" lang="en-US" altLang="ja-JP" sz="1000" dirty="0" smtClean="0"/>
                    <a:t>4,500</a:t>
                  </a:r>
                  <a:r>
                    <a:rPr lang="en-US" altLang="ja-JP" sz="1000" dirty="0" smtClean="0"/>
                    <a:t>【</a:t>
                  </a:r>
                  <a:r>
                    <a:rPr lang="ja-JP" altLang="en-US" sz="1000" dirty="0" smtClean="0"/>
                    <a:t>税込み</a:t>
                  </a:r>
                  <a:r>
                    <a:rPr lang="en-US" altLang="ja-JP" sz="1000" dirty="0" smtClean="0"/>
                    <a:t>】</a:t>
                  </a:r>
                  <a:r>
                    <a:rPr lang="ja-JP" altLang="en-US" sz="1000" dirty="0" smtClean="0"/>
                    <a:t>　送料無料</a:t>
                  </a:r>
                  <a:endParaRPr kumimoji="1" lang="ja-JP" altLang="en-US" sz="1000" dirty="0"/>
                </a:p>
              </p:txBody>
            </p:sp>
            <p:cxnSp>
              <p:nvCxnSpPr>
                <p:cNvPr id="75" name="直線コネクタ 74"/>
                <p:cNvCxnSpPr/>
                <p:nvPr/>
              </p:nvCxnSpPr>
              <p:spPr>
                <a:xfrm>
                  <a:off x="6397143" y="1943600"/>
                  <a:ext cx="2235608"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4650969" y="3662292"/>
                  <a:ext cx="530915" cy="230832"/>
                </a:xfrm>
                <a:prstGeom prst="rect">
                  <a:avLst/>
                </a:prstGeom>
                <a:noFill/>
              </p:spPr>
              <p:txBody>
                <a:bodyPr wrap="none" rtlCol="0">
                  <a:spAutoFit/>
                </a:bodyPr>
                <a:lstStyle/>
                <a:p>
                  <a:r>
                    <a:rPr lang="ja-JP" altLang="en-US" sz="900" dirty="0" smtClean="0">
                      <a:solidFill>
                        <a:srgbClr val="FFC000"/>
                      </a:solidFill>
                    </a:rPr>
                    <a:t>■■■</a:t>
                  </a:r>
                  <a:endParaRPr kumimoji="1" lang="ja-JP" altLang="en-US" sz="900" dirty="0">
                    <a:solidFill>
                      <a:srgbClr val="FFC000"/>
                    </a:solidFill>
                  </a:endParaRPr>
                </a:p>
              </p:txBody>
            </p:sp>
            <p:sp>
              <p:nvSpPr>
                <p:cNvPr id="82" name="テキスト ボックス 81"/>
                <p:cNvSpPr txBox="1"/>
                <p:nvPr/>
              </p:nvSpPr>
              <p:spPr>
                <a:xfrm>
                  <a:off x="4650969" y="3662292"/>
                  <a:ext cx="1338828" cy="230832"/>
                </a:xfrm>
                <a:prstGeom prst="rect">
                  <a:avLst/>
                </a:prstGeom>
                <a:noFill/>
                <a:ln>
                  <a:noFill/>
                </a:ln>
              </p:spPr>
              <p:txBody>
                <a:bodyPr wrap="none" rtlCol="0">
                  <a:spAutoFit/>
                </a:bodyPr>
                <a:lstStyle/>
                <a:p>
                  <a:r>
                    <a:rPr kumimoji="1" lang="ja-JP" altLang="en-US" sz="900" dirty="0" smtClean="0">
                      <a:solidFill>
                        <a:schemeClr val="accent2">
                          <a:lumMod val="75000"/>
                        </a:schemeClr>
                      </a:solidFill>
                    </a:rPr>
                    <a:t>□□□□□□□□□□</a:t>
                  </a:r>
                  <a:endParaRPr kumimoji="1" lang="ja-JP" altLang="en-US" sz="900" dirty="0">
                    <a:solidFill>
                      <a:schemeClr val="accent2">
                        <a:lumMod val="75000"/>
                      </a:schemeClr>
                    </a:solidFill>
                  </a:endParaRPr>
                </a:p>
              </p:txBody>
            </p:sp>
            <p:sp>
              <p:nvSpPr>
                <p:cNvPr id="87" name="テキスト ボックス 86"/>
                <p:cNvSpPr txBox="1"/>
                <p:nvPr/>
              </p:nvSpPr>
              <p:spPr>
                <a:xfrm>
                  <a:off x="4662747" y="3803369"/>
                  <a:ext cx="2348720" cy="246221"/>
                </a:xfrm>
                <a:prstGeom prst="rect">
                  <a:avLst/>
                </a:prstGeom>
                <a:noFill/>
              </p:spPr>
              <p:txBody>
                <a:bodyPr wrap="none" rtlCol="0">
                  <a:spAutoFit/>
                </a:bodyPr>
                <a:lstStyle/>
                <a:p>
                  <a:r>
                    <a:rPr kumimoji="1" lang="ja-JP" altLang="en-US" sz="1000" dirty="0" smtClean="0"/>
                    <a:t>評価</a:t>
                  </a:r>
                  <a:r>
                    <a:rPr kumimoji="1" lang="en-US" altLang="ja-JP" sz="1000" dirty="0" smtClean="0"/>
                    <a:t>/32.5</a:t>
                  </a:r>
                  <a:r>
                    <a:rPr kumimoji="1" lang="ja-JP" altLang="en-US" sz="1000" dirty="0" smtClean="0"/>
                    <a:t>点</a:t>
                  </a:r>
                  <a:r>
                    <a:rPr lang="ja-JP" altLang="en-US" sz="1000" dirty="0"/>
                    <a:t>　</a:t>
                  </a:r>
                  <a:r>
                    <a:rPr lang="ja-JP" altLang="en-US" sz="1000" dirty="0" smtClean="0"/>
                    <a:t>採点</a:t>
                  </a:r>
                  <a:r>
                    <a:rPr lang="en-US" altLang="ja-JP" sz="1000" dirty="0" smtClean="0"/>
                    <a:t>/220</a:t>
                  </a:r>
                  <a:r>
                    <a:rPr lang="ja-JP" altLang="en-US" sz="1000" dirty="0" smtClean="0"/>
                    <a:t>人</a:t>
                  </a:r>
                  <a:r>
                    <a:rPr lang="ja-JP" altLang="en-US" sz="1000" dirty="0"/>
                    <a:t>　</a:t>
                  </a:r>
                  <a:r>
                    <a:rPr lang="ja-JP" altLang="en-US" sz="1000" u="sng" dirty="0" smtClean="0">
                      <a:solidFill>
                        <a:schemeClr val="accent1">
                          <a:lumMod val="75000"/>
                        </a:schemeClr>
                      </a:solidFill>
                    </a:rPr>
                    <a:t>コメント</a:t>
                  </a:r>
                  <a:r>
                    <a:rPr lang="en-US" altLang="ja-JP" sz="1000" u="sng" dirty="0" smtClean="0">
                      <a:solidFill>
                        <a:schemeClr val="accent1">
                          <a:lumMod val="75000"/>
                        </a:schemeClr>
                      </a:solidFill>
                    </a:rPr>
                    <a:t>/50</a:t>
                  </a:r>
                  <a:r>
                    <a:rPr lang="ja-JP" altLang="en-US" sz="1000" u="sng" dirty="0" smtClean="0">
                      <a:solidFill>
                        <a:schemeClr val="accent1">
                          <a:lumMod val="75000"/>
                        </a:schemeClr>
                      </a:solidFill>
                    </a:rPr>
                    <a:t>件</a:t>
                  </a:r>
                  <a:endParaRPr kumimoji="1" lang="en-US" altLang="ja-JP" sz="1000" u="sng" dirty="0" smtClean="0">
                    <a:solidFill>
                      <a:schemeClr val="accent1">
                        <a:lumMod val="75000"/>
                      </a:schemeClr>
                    </a:solidFill>
                  </a:endParaRPr>
                </a:p>
              </p:txBody>
            </p:sp>
            <p:cxnSp>
              <p:nvCxnSpPr>
                <p:cNvPr id="88" name="直線コネクタ 87"/>
                <p:cNvCxnSpPr/>
                <p:nvPr/>
              </p:nvCxnSpPr>
              <p:spPr>
                <a:xfrm>
                  <a:off x="6427800" y="2803777"/>
                  <a:ext cx="2235608"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6337643" y="2799890"/>
                  <a:ext cx="2238113" cy="461665"/>
                </a:xfrm>
                <a:prstGeom prst="rect">
                  <a:avLst/>
                </a:prstGeom>
                <a:noFill/>
              </p:spPr>
              <p:txBody>
                <a:bodyPr wrap="none" rtlCol="0">
                  <a:spAutoFit/>
                </a:bodyPr>
                <a:lstStyle/>
                <a:p>
                  <a:r>
                    <a:rPr lang="ja-JP" altLang="en-US" sz="800" dirty="0"/>
                    <a:t>日頃</a:t>
                  </a:r>
                  <a:r>
                    <a:rPr lang="ja-JP" altLang="en-US" sz="800" dirty="0" smtClean="0"/>
                    <a:t>のスポーツに最適なデザイン</a:t>
                  </a:r>
                  <a:endParaRPr lang="en-US" altLang="ja-JP" sz="800" dirty="0" smtClean="0"/>
                </a:p>
                <a:p>
                  <a:r>
                    <a:rPr kumimoji="1" lang="ja-JP" altLang="en-US" sz="800" dirty="0" smtClean="0"/>
                    <a:t>人気若手アスリート愛用の人気</a:t>
                  </a:r>
                  <a:r>
                    <a:rPr lang="ja-JP" altLang="en-US" sz="800" dirty="0" smtClean="0"/>
                    <a:t>アイテムです。　</a:t>
                  </a:r>
                  <a:endParaRPr lang="en-US" altLang="ja-JP" sz="800" dirty="0" smtClean="0"/>
                </a:p>
                <a:p>
                  <a:r>
                    <a:rPr lang="en-US" altLang="ja-JP" sz="800" u="sng" dirty="0" err="1" smtClean="0">
                      <a:solidFill>
                        <a:schemeClr val="accent6">
                          <a:lumMod val="75000"/>
                        </a:schemeClr>
                      </a:solidFill>
                    </a:rPr>
                    <a:t>FPtown</a:t>
                  </a:r>
                  <a:r>
                    <a:rPr lang="ja-JP" altLang="en-US" sz="800" u="sng" dirty="0" smtClean="0">
                      <a:solidFill>
                        <a:schemeClr val="accent6">
                          <a:lumMod val="75000"/>
                        </a:schemeClr>
                      </a:solidFill>
                    </a:rPr>
                    <a:t>オリジナルショップ</a:t>
                  </a:r>
                  <a:endParaRPr kumimoji="1" lang="en-US" altLang="ja-JP" sz="800" u="sng" dirty="0" smtClean="0">
                    <a:solidFill>
                      <a:schemeClr val="accent6">
                        <a:lumMod val="75000"/>
                      </a:schemeClr>
                    </a:solidFill>
                  </a:endParaRPr>
                </a:p>
              </p:txBody>
            </p:sp>
            <p:sp>
              <p:nvSpPr>
                <p:cNvPr id="90" name="角丸四角形 89"/>
                <p:cNvSpPr/>
                <p:nvPr/>
              </p:nvSpPr>
              <p:spPr>
                <a:xfrm>
                  <a:off x="3520183" y="1668360"/>
                  <a:ext cx="1142564" cy="1516553"/>
                </a:xfrm>
                <a:prstGeom prst="roundRect">
                  <a:avLst>
                    <a:gd name="adj" fmla="val 4647"/>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lumMod val="65000"/>
                        </a:schemeClr>
                      </a:solidFill>
                    </a:ln>
                    <a:solidFill>
                      <a:schemeClr val="bg1">
                        <a:lumMod val="85000"/>
                      </a:schemeClr>
                    </a:solidFill>
                  </a:endParaRPr>
                </a:p>
              </p:txBody>
            </p:sp>
            <p:sp>
              <p:nvSpPr>
                <p:cNvPr id="91" name="テキスト ボックス 90"/>
                <p:cNvSpPr txBox="1"/>
                <p:nvPr/>
              </p:nvSpPr>
              <p:spPr>
                <a:xfrm>
                  <a:off x="3536461" y="1668360"/>
                  <a:ext cx="957313" cy="1169551"/>
                </a:xfrm>
                <a:prstGeom prst="rect">
                  <a:avLst/>
                </a:prstGeom>
                <a:noFill/>
              </p:spPr>
              <p:txBody>
                <a:bodyPr wrap="none" rtlCol="0">
                  <a:spAutoFit/>
                </a:bodyPr>
                <a:lstStyle/>
                <a:p>
                  <a:r>
                    <a:rPr kumimoji="1" lang="ja-JP" altLang="en-US" sz="700" dirty="0" smtClean="0"/>
                    <a:t>残数　</a:t>
                  </a:r>
                  <a:r>
                    <a:rPr kumimoji="1" lang="en-US" altLang="ja-JP" sz="700" dirty="0" smtClean="0"/>
                    <a:t>15</a:t>
                  </a:r>
                  <a:r>
                    <a:rPr kumimoji="1" lang="ja-JP" altLang="en-US" sz="700" dirty="0" smtClean="0"/>
                    <a:t>着</a:t>
                  </a:r>
                  <a:endParaRPr kumimoji="1" lang="en-US" altLang="ja-JP" sz="700" dirty="0" smtClean="0"/>
                </a:p>
                <a:p>
                  <a:r>
                    <a:rPr lang="ja-JP" altLang="en-US" sz="700" dirty="0"/>
                    <a:t>本日</a:t>
                  </a:r>
                  <a:r>
                    <a:rPr lang="ja-JP" altLang="en-US" sz="700" dirty="0" smtClean="0"/>
                    <a:t>発送明日着</a:t>
                  </a:r>
                  <a:endParaRPr lang="en-US" altLang="ja-JP" sz="700" dirty="0" smtClean="0"/>
                </a:p>
                <a:p>
                  <a:r>
                    <a:rPr lang="en-US" altLang="ja-JP" sz="700" dirty="0" smtClean="0"/>
                    <a:t>【20</a:t>
                  </a:r>
                  <a:r>
                    <a:rPr lang="ja-JP" altLang="en-US" sz="700" dirty="0" smtClean="0"/>
                    <a:t>時まで</a:t>
                  </a:r>
                  <a:r>
                    <a:rPr lang="en-US" altLang="ja-JP" sz="700" dirty="0" smtClean="0"/>
                    <a:t>】</a:t>
                  </a:r>
                </a:p>
                <a:p>
                  <a:endParaRPr lang="en-US" altLang="ja-JP" sz="700" u="sng" dirty="0" smtClean="0">
                    <a:solidFill>
                      <a:schemeClr val="accent1">
                        <a:lumMod val="75000"/>
                      </a:schemeClr>
                    </a:solidFill>
                  </a:endParaRPr>
                </a:p>
                <a:p>
                  <a:r>
                    <a:rPr lang="ja-JP" altLang="en-US" sz="700" u="sng" dirty="0" smtClean="0">
                      <a:solidFill>
                        <a:schemeClr val="accent1">
                          <a:lumMod val="75000"/>
                        </a:schemeClr>
                      </a:solidFill>
                    </a:rPr>
                    <a:t>商品お問合せ</a:t>
                  </a:r>
                  <a:endParaRPr lang="en-US" altLang="ja-JP" sz="700" u="sng" dirty="0" smtClean="0">
                    <a:solidFill>
                      <a:schemeClr val="accent1">
                        <a:lumMod val="75000"/>
                      </a:schemeClr>
                    </a:solidFill>
                  </a:endParaRPr>
                </a:p>
                <a:p>
                  <a:endParaRPr lang="en-US" altLang="ja-JP" sz="700" u="sng" dirty="0" smtClean="0">
                    <a:solidFill>
                      <a:schemeClr val="accent1">
                        <a:lumMod val="75000"/>
                      </a:schemeClr>
                    </a:solidFill>
                  </a:endParaRPr>
                </a:p>
                <a:p>
                  <a:r>
                    <a:rPr lang="ja-JP" altLang="en-US" sz="700" u="sng" dirty="0" smtClean="0">
                      <a:solidFill>
                        <a:schemeClr val="accent1">
                          <a:lumMod val="75000"/>
                        </a:schemeClr>
                      </a:solidFill>
                    </a:rPr>
                    <a:t>送付先、支払い方法</a:t>
                  </a:r>
                  <a:endParaRPr lang="en-US" altLang="ja-JP" sz="700" u="sng" dirty="0" smtClean="0">
                    <a:solidFill>
                      <a:schemeClr val="accent1">
                        <a:lumMod val="75000"/>
                      </a:schemeClr>
                    </a:solidFill>
                  </a:endParaRPr>
                </a:p>
                <a:p>
                  <a:r>
                    <a:rPr lang="ja-JP" altLang="en-US" sz="700" u="sng" dirty="0" smtClean="0">
                      <a:solidFill>
                        <a:schemeClr val="accent1">
                          <a:lumMod val="75000"/>
                        </a:schemeClr>
                      </a:solidFill>
                    </a:rPr>
                    <a:t>を変更する</a:t>
                  </a:r>
                  <a:endParaRPr lang="en-US" altLang="ja-JP" sz="700" u="sng" dirty="0" smtClean="0">
                    <a:solidFill>
                      <a:schemeClr val="accent1">
                        <a:lumMod val="75000"/>
                      </a:schemeClr>
                    </a:solidFill>
                  </a:endParaRPr>
                </a:p>
                <a:p>
                  <a:endParaRPr lang="en-US" altLang="ja-JP" sz="700" u="sng" dirty="0">
                    <a:solidFill>
                      <a:schemeClr val="accent1">
                        <a:lumMod val="75000"/>
                      </a:schemeClr>
                    </a:solidFill>
                  </a:endParaRPr>
                </a:p>
                <a:p>
                  <a:endParaRPr lang="en-US" altLang="ja-JP" sz="700" u="sng" dirty="0" smtClean="0">
                    <a:solidFill>
                      <a:schemeClr val="accent1">
                        <a:lumMod val="75000"/>
                      </a:schemeClr>
                    </a:solidFill>
                  </a:endParaRPr>
                </a:p>
              </p:txBody>
            </p:sp>
            <p:sp>
              <p:nvSpPr>
                <p:cNvPr id="92" name="テキスト ボックス 91"/>
                <p:cNvSpPr txBox="1"/>
                <p:nvPr/>
              </p:nvSpPr>
              <p:spPr>
                <a:xfrm>
                  <a:off x="4644483" y="1476976"/>
                  <a:ext cx="1101584" cy="215444"/>
                </a:xfrm>
                <a:prstGeom prst="rect">
                  <a:avLst/>
                </a:prstGeom>
                <a:noFill/>
              </p:spPr>
              <p:txBody>
                <a:bodyPr wrap="none" rtlCol="0">
                  <a:spAutoFit/>
                </a:bodyPr>
                <a:lstStyle/>
                <a:p>
                  <a:r>
                    <a:rPr kumimoji="1" lang="en-US" altLang="ja-JP" sz="800" dirty="0" smtClean="0"/>
                    <a:t>ITEM:FP123-456-7890</a:t>
                  </a:r>
                  <a:endParaRPr kumimoji="1" lang="ja-JP" altLang="en-US" sz="800" dirty="0"/>
                </a:p>
              </p:txBody>
            </p:sp>
            <p:sp>
              <p:nvSpPr>
                <p:cNvPr id="93" name="角丸四角形 92"/>
                <p:cNvSpPr/>
                <p:nvPr/>
              </p:nvSpPr>
              <p:spPr>
                <a:xfrm>
                  <a:off x="3667288" y="2720867"/>
                  <a:ext cx="810910" cy="205252"/>
                </a:xfrm>
                <a:prstGeom prst="roundRect">
                  <a:avLst>
                    <a:gd name="adj" fmla="val 50000"/>
                  </a:avLst>
                </a:prstGeom>
                <a:solidFill>
                  <a:schemeClr val="accent5">
                    <a:lumMod val="75000"/>
                  </a:schemeClr>
                </a:solidFill>
                <a:ln w="0">
                  <a:noFill/>
                </a:ln>
                <a:effectLst>
                  <a:outerShdw blurRad="107950" dist="12700" dir="5400000" algn="ctr">
                    <a:srgbClr val="000000"/>
                  </a:outerShdw>
                </a:effectLst>
                <a:scene3d>
                  <a:camera prst="orthographicFront">
                    <a:rot lat="0" lon="0" rev="0"/>
                  </a:camera>
                  <a:lightRig rig="flood" dir="t"/>
                </a:scene3d>
                <a:sp3d extrusionH="44450" contourW="44450">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3652331" y="2710675"/>
                  <a:ext cx="825867" cy="215444"/>
                </a:xfrm>
                <a:prstGeom prst="rect">
                  <a:avLst/>
                </a:prstGeom>
                <a:noFill/>
              </p:spPr>
              <p:txBody>
                <a:bodyPr wrap="none" rtlCol="0">
                  <a:spAutoFit/>
                </a:bodyPr>
                <a:lstStyle/>
                <a:p>
                  <a:r>
                    <a:rPr kumimoji="1" lang="ja-JP" altLang="en-US" sz="800" dirty="0" smtClean="0">
                      <a:solidFill>
                        <a:schemeClr val="bg1"/>
                      </a:solidFill>
                    </a:rPr>
                    <a:t>カートに入れる</a:t>
                  </a:r>
                  <a:endParaRPr kumimoji="1" lang="ja-JP" altLang="en-US" sz="800" dirty="0">
                    <a:solidFill>
                      <a:schemeClr val="bg1"/>
                    </a:solidFill>
                  </a:endParaRPr>
                </a:p>
              </p:txBody>
            </p:sp>
            <p:cxnSp>
              <p:nvCxnSpPr>
                <p:cNvPr id="96" name="直線コネクタ 95"/>
                <p:cNvCxnSpPr/>
                <p:nvPr/>
              </p:nvCxnSpPr>
              <p:spPr>
                <a:xfrm>
                  <a:off x="3612513" y="2659761"/>
                  <a:ext cx="901485" cy="0"/>
                </a:xfrm>
                <a:prstGeom prst="line">
                  <a:avLst/>
                </a:prstGeom>
              </p:spPr>
              <p:style>
                <a:lnRef idx="1">
                  <a:schemeClr val="accent1"/>
                </a:lnRef>
                <a:fillRef idx="0">
                  <a:schemeClr val="accent1"/>
                </a:fillRef>
                <a:effectRef idx="0">
                  <a:schemeClr val="accent1"/>
                </a:effectRef>
                <a:fontRef idx="minor">
                  <a:schemeClr val="tx1"/>
                </a:fontRef>
              </p:style>
            </p:cxnSp>
            <p:sp>
              <p:nvSpPr>
                <p:cNvPr id="98" name="角丸四角形 97"/>
                <p:cNvSpPr/>
                <p:nvPr/>
              </p:nvSpPr>
              <p:spPr>
                <a:xfrm>
                  <a:off x="3520183" y="3235826"/>
                  <a:ext cx="1142564" cy="813764"/>
                </a:xfrm>
                <a:prstGeom prst="roundRect">
                  <a:avLst>
                    <a:gd name="adj" fmla="val 10606"/>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lumMod val="65000"/>
                        </a:schemeClr>
                      </a:solidFill>
                    </a:ln>
                    <a:solidFill>
                      <a:schemeClr val="bg1">
                        <a:lumMod val="85000"/>
                      </a:schemeClr>
                    </a:solidFill>
                  </a:endParaRPr>
                </a:p>
              </p:txBody>
            </p:sp>
            <p:sp>
              <p:nvSpPr>
                <p:cNvPr id="101" name="正方形/長方形 100"/>
                <p:cNvSpPr/>
                <p:nvPr/>
              </p:nvSpPr>
              <p:spPr>
                <a:xfrm>
                  <a:off x="3423816" y="265212"/>
                  <a:ext cx="5402176" cy="5184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a:off x="7623054" y="1160767"/>
                  <a:ext cx="810910" cy="205252"/>
                </a:xfrm>
                <a:prstGeom prst="roundRect">
                  <a:avLst>
                    <a:gd name="adj" fmla="val 50000"/>
                  </a:avLst>
                </a:prstGeom>
                <a:solidFill>
                  <a:srgbClr val="FF0000"/>
                </a:solidFill>
                <a:ln w="0">
                  <a:noFill/>
                </a:ln>
                <a:effectLst>
                  <a:outerShdw blurRad="107950" dist="12700" dir="5400000" algn="ctr">
                    <a:srgbClr val="000000"/>
                  </a:outerShdw>
                </a:effectLst>
                <a:scene3d>
                  <a:camera prst="orthographicFront">
                    <a:rot lat="0" lon="0" rev="0"/>
                  </a:camera>
                  <a:lightRig rig="flood" dir="t"/>
                </a:scene3d>
                <a:sp3d extrusionH="44450" contourW="44450">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a:off x="7650991" y="1158342"/>
                  <a:ext cx="858803" cy="215444"/>
                </a:xfrm>
                <a:prstGeom prst="rect">
                  <a:avLst/>
                </a:prstGeom>
                <a:noFill/>
              </p:spPr>
              <p:txBody>
                <a:bodyPr wrap="square" rtlCol="0">
                  <a:spAutoFit/>
                </a:bodyPr>
                <a:lstStyle/>
                <a:p>
                  <a:r>
                    <a:rPr kumimoji="1" lang="ja-JP" altLang="en-US" sz="800" dirty="0" smtClean="0">
                      <a:solidFill>
                        <a:schemeClr val="bg1"/>
                      </a:solidFill>
                    </a:rPr>
                    <a:t>新規会員登録</a:t>
                  </a:r>
                  <a:endParaRPr kumimoji="1" lang="ja-JP" altLang="en-US" sz="800" dirty="0">
                    <a:solidFill>
                      <a:schemeClr val="bg1"/>
                    </a:solidFill>
                  </a:endParaRPr>
                </a:p>
              </p:txBody>
            </p:sp>
            <p:sp>
              <p:nvSpPr>
                <p:cNvPr id="106" name="二等辺三角形 105"/>
                <p:cNvSpPr/>
                <p:nvPr/>
              </p:nvSpPr>
              <p:spPr>
                <a:xfrm rot="10800000">
                  <a:off x="3962330" y="316858"/>
                  <a:ext cx="105573" cy="84601"/>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4002997" y="240955"/>
                  <a:ext cx="912429" cy="230832"/>
                </a:xfrm>
                <a:prstGeom prst="rect">
                  <a:avLst/>
                </a:prstGeom>
                <a:noFill/>
              </p:spPr>
              <p:txBody>
                <a:bodyPr wrap="none" rtlCol="0">
                  <a:spAutoFit/>
                </a:bodyPr>
                <a:lstStyle/>
                <a:p>
                  <a:r>
                    <a:rPr lang="ja-JP" altLang="en-US" sz="900" dirty="0">
                      <a:solidFill>
                        <a:schemeClr val="bg1"/>
                      </a:solidFill>
                    </a:rPr>
                    <a:t>商品カテゴリー</a:t>
                  </a:r>
                  <a:endParaRPr kumimoji="1" lang="ja-JP" altLang="en-US" sz="900" dirty="0">
                    <a:solidFill>
                      <a:schemeClr val="bg1"/>
                    </a:solidFill>
                  </a:endParaRPr>
                </a:p>
              </p:txBody>
            </p:sp>
            <p:sp>
              <p:nvSpPr>
                <p:cNvPr id="108" name="テキスト ボックス 107"/>
                <p:cNvSpPr txBox="1"/>
                <p:nvPr/>
              </p:nvSpPr>
              <p:spPr>
                <a:xfrm>
                  <a:off x="3575651" y="3235826"/>
                  <a:ext cx="994183" cy="369332"/>
                </a:xfrm>
                <a:prstGeom prst="rect">
                  <a:avLst/>
                </a:prstGeom>
                <a:noFill/>
              </p:spPr>
              <p:txBody>
                <a:bodyPr wrap="none" rtlCol="0">
                  <a:spAutoFit/>
                </a:bodyPr>
                <a:lstStyle/>
                <a:p>
                  <a:r>
                    <a:rPr kumimoji="1" lang="en-US" altLang="ja-JP" sz="900" u="sng" dirty="0" err="1" smtClean="0">
                      <a:solidFill>
                        <a:schemeClr val="accent1">
                          <a:lumMod val="75000"/>
                        </a:schemeClr>
                      </a:solidFill>
                    </a:rPr>
                    <a:t>FPtown</a:t>
                  </a:r>
                  <a:r>
                    <a:rPr kumimoji="1" lang="ja-JP" altLang="en-US" sz="900" u="sng" dirty="0" smtClean="0">
                      <a:solidFill>
                        <a:schemeClr val="accent1">
                          <a:lumMod val="75000"/>
                        </a:schemeClr>
                      </a:solidFill>
                    </a:rPr>
                    <a:t>の使い方</a:t>
                  </a:r>
                  <a:endParaRPr kumimoji="1" lang="en-US" altLang="ja-JP" sz="900" u="sng" dirty="0" smtClean="0">
                    <a:solidFill>
                      <a:schemeClr val="accent1">
                        <a:lumMod val="75000"/>
                      </a:schemeClr>
                    </a:solidFill>
                  </a:endParaRPr>
                </a:p>
                <a:p>
                  <a:r>
                    <a:rPr lang="ja-JP" altLang="en-US" sz="900" u="sng" dirty="0" smtClean="0">
                      <a:solidFill>
                        <a:schemeClr val="accent1">
                          <a:lumMod val="75000"/>
                        </a:schemeClr>
                      </a:solidFill>
                    </a:rPr>
                    <a:t>キャンセル返品</a:t>
                  </a:r>
                  <a:endParaRPr kumimoji="1" lang="ja-JP" altLang="en-US" sz="900" u="sng" dirty="0">
                    <a:solidFill>
                      <a:schemeClr val="accent1">
                        <a:lumMod val="75000"/>
                      </a:schemeClr>
                    </a:solidFill>
                  </a:endParaRPr>
                </a:p>
              </p:txBody>
            </p:sp>
            <p:cxnSp>
              <p:nvCxnSpPr>
                <p:cNvPr id="110" name="直線コネクタ 109"/>
                <p:cNvCxnSpPr/>
                <p:nvPr/>
              </p:nvCxnSpPr>
              <p:spPr>
                <a:xfrm>
                  <a:off x="3596487" y="4153643"/>
                  <a:ext cx="3744009"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3575651" y="4125767"/>
                  <a:ext cx="495649" cy="215444"/>
                </a:xfrm>
                <a:prstGeom prst="rect">
                  <a:avLst/>
                </a:prstGeom>
                <a:noFill/>
              </p:spPr>
              <p:txBody>
                <a:bodyPr wrap="none" rtlCol="0">
                  <a:spAutoFit/>
                </a:bodyPr>
                <a:lstStyle/>
                <a:p>
                  <a:r>
                    <a:rPr kumimoji="1" lang="ja-JP" altLang="en-US" sz="800" dirty="0" smtClean="0"/>
                    <a:t>コメント</a:t>
                  </a:r>
                  <a:endParaRPr kumimoji="1" lang="ja-JP" altLang="en-US" sz="800" dirty="0"/>
                </a:p>
              </p:txBody>
            </p:sp>
            <p:sp>
              <p:nvSpPr>
                <p:cNvPr id="112" name="テキスト ボックス 111"/>
                <p:cNvSpPr txBox="1"/>
                <p:nvPr/>
              </p:nvSpPr>
              <p:spPr>
                <a:xfrm>
                  <a:off x="3688315" y="4279845"/>
                  <a:ext cx="2441694" cy="215444"/>
                </a:xfrm>
                <a:prstGeom prst="rect">
                  <a:avLst/>
                </a:prstGeom>
                <a:noFill/>
              </p:spPr>
              <p:txBody>
                <a:bodyPr wrap="none" rtlCol="0">
                  <a:spAutoFit/>
                </a:bodyPr>
                <a:lstStyle/>
                <a:p>
                  <a:r>
                    <a:rPr kumimoji="1" lang="ja-JP" altLang="en-US" sz="800" dirty="0" smtClean="0"/>
                    <a:t>見た目はいいんだけど、着てみると肌触りが悪い。</a:t>
                  </a:r>
                  <a:endParaRPr kumimoji="1" lang="ja-JP" altLang="en-US" sz="800" dirty="0"/>
                </a:p>
              </p:txBody>
            </p:sp>
            <p:sp>
              <p:nvSpPr>
                <p:cNvPr id="113" name="テキスト ボックス 112"/>
                <p:cNvSpPr txBox="1"/>
                <p:nvPr/>
              </p:nvSpPr>
              <p:spPr>
                <a:xfrm>
                  <a:off x="3693404" y="4404130"/>
                  <a:ext cx="530915" cy="230832"/>
                </a:xfrm>
                <a:prstGeom prst="rect">
                  <a:avLst/>
                </a:prstGeom>
                <a:noFill/>
              </p:spPr>
              <p:txBody>
                <a:bodyPr wrap="none" rtlCol="0">
                  <a:spAutoFit/>
                </a:bodyPr>
                <a:lstStyle/>
                <a:p>
                  <a:r>
                    <a:rPr lang="ja-JP" altLang="en-US" sz="900" dirty="0" smtClean="0">
                      <a:solidFill>
                        <a:srgbClr val="FFC000"/>
                      </a:solidFill>
                    </a:rPr>
                    <a:t>■■■</a:t>
                  </a:r>
                  <a:endParaRPr kumimoji="1" lang="ja-JP" altLang="en-US" sz="900" dirty="0">
                    <a:solidFill>
                      <a:srgbClr val="FFC000"/>
                    </a:solidFill>
                  </a:endParaRPr>
                </a:p>
              </p:txBody>
            </p:sp>
            <p:sp>
              <p:nvSpPr>
                <p:cNvPr id="114" name="テキスト ボックス 113"/>
                <p:cNvSpPr txBox="1"/>
                <p:nvPr/>
              </p:nvSpPr>
              <p:spPr>
                <a:xfrm>
                  <a:off x="3693404" y="4404130"/>
                  <a:ext cx="1338828" cy="230832"/>
                </a:xfrm>
                <a:prstGeom prst="rect">
                  <a:avLst/>
                </a:prstGeom>
                <a:noFill/>
                <a:ln>
                  <a:noFill/>
                </a:ln>
              </p:spPr>
              <p:txBody>
                <a:bodyPr wrap="none" rtlCol="0">
                  <a:spAutoFit/>
                </a:bodyPr>
                <a:lstStyle/>
                <a:p>
                  <a:r>
                    <a:rPr kumimoji="1" lang="ja-JP" altLang="en-US" sz="900" dirty="0" smtClean="0">
                      <a:solidFill>
                        <a:schemeClr val="accent2">
                          <a:lumMod val="75000"/>
                        </a:schemeClr>
                      </a:solidFill>
                    </a:rPr>
                    <a:t>□□□□□□□□□□</a:t>
                  </a:r>
                  <a:endParaRPr kumimoji="1" lang="ja-JP" altLang="en-US" sz="900" dirty="0">
                    <a:solidFill>
                      <a:schemeClr val="accent2">
                        <a:lumMod val="75000"/>
                      </a:schemeClr>
                    </a:solidFill>
                  </a:endParaRPr>
                </a:p>
              </p:txBody>
            </p:sp>
            <p:cxnSp>
              <p:nvCxnSpPr>
                <p:cNvPr id="116" name="直線コネクタ 115"/>
                <p:cNvCxnSpPr/>
                <p:nvPr/>
              </p:nvCxnSpPr>
              <p:spPr>
                <a:xfrm>
                  <a:off x="3612513" y="4585691"/>
                  <a:ext cx="3727983" cy="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3688315" y="4574870"/>
                  <a:ext cx="2624436" cy="338554"/>
                </a:xfrm>
                <a:prstGeom prst="rect">
                  <a:avLst/>
                </a:prstGeom>
                <a:noFill/>
              </p:spPr>
              <p:txBody>
                <a:bodyPr wrap="none" rtlCol="0">
                  <a:spAutoFit/>
                </a:bodyPr>
                <a:lstStyle/>
                <a:p>
                  <a:r>
                    <a:rPr lang="ja-JP" altLang="en-US" sz="800" dirty="0" smtClean="0"/>
                    <a:t>色はキレイで気に入っているけど、着ると背中のあたりが</a:t>
                  </a:r>
                  <a:endParaRPr lang="en-US" altLang="ja-JP" sz="800" dirty="0" smtClean="0"/>
                </a:p>
                <a:p>
                  <a:r>
                    <a:rPr kumimoji="1" lang="ja-JP" altLang="en-US" sz="800" dirty="0"/>
                    <a:t>チクチク</a:t>
                  </a:r>
                  <a:r>
                    <a:rPr kumimoji="1" lang="ja-JP" altLang="en-US" sz="800" dirty="0" smtClean="0"/>
                    <a:t>する。</a:t>
                  </a:r>
                  <a:endParaRPr kumimoji="1" lang="ja-JP" altLang="en-US" sz="800" dirty="0"/>
                </a:p>
              </p:txBody>
            </p:sp>
            <p:sp>
              <p:nvSpPr>
                <p:cNvPr id="118" name="テキスト ボックス 117"/>
                <p:cNvSpPr txBox="1"/>
                <p:nvPr/>
              </p:nvSpPr>
              <p:spPr>
                <a:xfrm>
                  <a:off x="3693404" y="4824422"/>
                  <a:ext cx="530915" cy="230832"/>
                </a:xfrm>
                <a:prstGeom prst="rect">
                  <a:avLst/>
                </a:prstGeom>
                <a:noFill/>
              </p:spPr>
              <p:txBody>
                <a:bodyPr wrap="none" rtlCol="0">
                  <a:spAutoFit/>
                </a:bodyPr>
                <a:lstStyle/>
                <a:p>
                  <a:r>
                    <a:rPr lang="ja-JP" altLang="en-US" sz="900" dirty="0" smtClean="0">
                      <a:solidFill>
                        <a:srgbClr val="FFC000"/>
                      </a:solidFill>
                    </a:rPr>
                    <a:t>■■■</a:t>
                  </a:r>
                  <a:endParaRPr kumimoji="1" lang="ja-JP" altLang="en-US" sz="900" dirty="0">
                    <a:solidFill>
                      <a:srgbClr val="FFC000"/>
                    </a:solidFill>
                  </a:endParaRPr>
                </a:p>
              </p:txBody>
            </p:sp>
            <p:sp>
              <p:nvSpPr>
                <p:cNvPr id="119" name="テキスト ボックス 118"/>
                <p:cNvSpPr txBox="1"/>
                <p:nvPr/>
              </p:nvSpPr>
              <p:spPr>
                <a:xfrm>
                  <a:off x="3693404" y="4824422"/>
                  <a:ext cx="1338828" cy="230832"/>
                </a:xfrm>
                <a:prstGeom prst="rect">
                  <a:avLst/>
                </a:prstGeom>
                <a:noFill/>
                <a:ln>
                  <a:noFill/>
                </a:ln>
              </p:spPr>
              <p:txBody>
                <a:bodyPr wrap="none" rtlCol="0">
                  <a:spAutoFit/>
                </a:bodyPr>
                <a:lstStyle/>
                <a:p>
                  <a:r>
                    <a:rPr kumimoji="1" lang="ja-JP" altLang="en-US" sz="900" dirty="0" smtClean="0">
                      <a:solidFill>
                        <a:schemeClr val="accent2">
                          <a:lumMod val="75000"/>
                        </a:schemeClr>
                      </a:solidFill>
                    </a:rPr>
                    <a:t>□□□□□□□□□□</a:t>
                  </a:r>
                  <a:endParaRPr kumimoji="1" lang="ja-JP" altLang="en-US" sz="900" dirty="0">
                    <a:solidFill>
                      <a:schemeClr val="accent2">
                        <a:lumMod val="75000"/>
                      </a:schemeClr>
                    </a:solidFill>
                  </a:endParaRPr>
                </a:p>
              </p:txBody>
            </p:sp>
            <p:cxnSp>
              <p:nvCxnSpPr>
                <p:cNvPr id="120" name="直線コネクタ 119"/>
                <p:cNvCxnSpPr/>
                <p:nvPr/>
              </p:nvCxnSpPr>
              <p:spPr>
                <a:xfrm>
                  <a:off x="3612513" y="5025227"/>
                  <a:ext cx="3727983" cy="0"/>
                </a:xfrm>
                <a:prstGeom prst="line">
                  <a:avLst/>
                </a:prstGeom>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3688315" y="5014406"/>
                  <a:ext cx="3533340" cy="338554"/>
                </a:xfrm>
                <a:prstGeom prst="rect">
                  <a:avLst/>
                </a:prstGeom>
                <a:noFill/>
              </p:spPr>
              <p:txBody>
                <a:bodyPr wrap="none" rtlCol="0">
                  <a:spAutoFit/>
                </a:bodyPr>
                <a:lstStyle/>
                <a:p>
                  <a:r>
                    <a:rPr kumimoji="1" lang="ja-JP" altLang="en-US" sz="800" dirty="0" smtClean="0"/>
                    <a:t>運動時に愛用してます。普段選んでいる</a:t>
                  </a:r>
                  <a:r>
                    <a:rPr kumimoji="1" lang="en-US" altLang="ja-JP" sz="800" dirty="0" smtClean="0"/>
                    <a:t>M</a:t>
                  </a:r>
                  <a:r>
                    <a:rPr lang="ja-JP" altLang="en-US" sz="800" dirty="0" smtClean="0"/>
                    <a:t>サイズを購入したけど</a:t>
                  </a:r>
                  <a:r>
                    <a:rPr lang="en-US" altLang="ja-JP" sz="800" dirty="0" smtClean="0"/>
                    <a:t>L</a:t>
                  </a:r>
                  <a:r>
                    <a:rPr lang="ja-JP" altLang="en-US" sz="800" dirty="0" smtClean="0"/>
                    <a:t>にした方が</a:t>
                  </a:r>
                  <a:endParaRPr lang="en-US" altLang="ja-JP" sz="800" dirty="0" smtClean="0"/>
                </a:p>
                <a:p>
                  <a:r>
                    <a:rPr kumimoji="1" lang="ja-JP" altLang="en-US" sz="800" dirty="0"/>
                    <a:t>良かったか</a:t>
                  </a:r>
                  <a:r>
                    <a:rPr kumimoji="1" lang="ja-JP" altLang="en-US" sz="800" dirty="0" smtClean="0"/>
                    <a:t>も。ちょっと圧迫感ある</a:t>
                  </a:r>
                  <a:endParaRPr kumimoji="1" lang="ja-JP" altLang="en-US" sz="800" dirty="0"/>
                </a:p>
              </p:txBody>
            </p:sp>
            <p:sp>
              <p:nvSpPr>
                <p:cNvPr id="122" name="テキスト ボックス 121"/>
                <p:cNvSpPr txBox="1"/>
                <p:nvPr/>
              </p:nvSpPr>
              <p:spPr>
                <a:xfrm>
                  <a:off x="3697464" y="5269446"/>
                  <a:ext cx="761747" cy="230832"/>
                </a:xfrm>
                <a:prstGeom prst="rect">
                  <a:avLst/>
                </a:prstGeom>
                <a:noFill/>
              </p:spPr>
              <p:txBody>
                <a:bodyPr wrap="none" rtlCol="0">
                  <a:spAutoFit/>
                </a:bodyPr>
                <a:lstStyle/>
                <a:p>
                  <a:r>
                    <a:rPr lang="ja-JP" altLang="en-US" sz="900" dirty="0" smtClean="0">
                      <a:solidFill>
                        <a:srgbClr val="FFC000"/>
                      </a:solidFill>
                    </a:rPr>
                    <a:t>■■■■■</a:t>
                  </a:r>
                  <a:endParaRPr kumimoji="1" lang="ja-JP" altLang="en-US" sz="900" dirty="0">
                    <a:solidFill>
                      <a:srgbClr val="FFC000"/>
                    </a:solidFill>
                  </a:endParaRPr>
                </a:p>
              </p:txBody>
            </p:sp>
            <p:sp>
              <p:nvSpPr>
                <p:cNvPr id="123" name="テキスト ボックス 122"/>
                <p:cNvSpPr txBox="1"/>
                <p:nvPr/>
              </p:nvSpPr>
              <p:spPr>
                <a:xfrm>
                  <a:off x="3693404" y="5267369"/>
                  <a:ext cx="1338828" cy="230832"/>
                </a:xfrm>
                <a:prstGeom prst="rect">
                  <a:avLst/>
                </a:prstGeom>
                <a:noFill/>
                <a:ln>
                  <a:noFill/>
                </a:ln>
              </p:spPr>
              <p:txBody>
                <a:bodyPr wrap="none" rtlCol="0">
                  <a:spAutoFit/>
                </a:bodyPr>
                <a:lstStyle/>
                <a:p>
                  <a:r>
                    <a:rPr kumimoji="1" lang="ja-JP" altLang="en-US" sz="900" dirty="0" smtClean="0">
                      <a:solidFill>
                        <a:schemeClr val="accent2">
                          <a:lumMod val="75000"/>
                        </a:schemeClr>
                      </a:solidFill>
                    </a:rPr>
                    <a:t>□□□□□□□□□□</a:t>
                  </a:r>
                  <a:endParaRPr kumimoji="1" lang="ja-JP" altLang="en-US" sz="900" dirty="0">
                    <a:solidFill>
                      <a:schemeClr val="accent2">
                        <a:lumMod val="75000"/>
                      </a:schemeClr>
                    </a:solidFill>
                  </a:endParaRPr>
                </a:p>
              </p:txBody>
            </p:sp>
          </p:grpSp>
          <p:sp>
            <p:nvSpPr>
              <p:cNvPr id="2" name="正方形/長方形 1"/>
              <p:cNvSpPr/>
              <p:nvPr/>
            </p:nvSpPr>
            <p:spPr>
              <a:xfrm>
                <a:off x="3423816" y="251689"/>
                <a:ext cx="5402175" cy="51921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7378482" y="251850"/>
              <a:ext cx="780663" cy="133370"/>
            </a:xfrm>
            <a:prstGeom prst="rect">
              <a:avLst/>
            </a:prstGeom>
            <a:solidFill>
              <a:schemeClr val="tx1"/>
            </a:solidFill>
          </p:spPr>
          <p:txBody>
            <a:bodyPr wrap="none" lIns="38100" tIns="12700" rIns="38100" bIns="12700" rtlCol="0">
              <a:spAutoFit/>
            </a:bodyPr>
            <a:lstStyle/>
            <a:p>
              <a:r>
                <a:rPr kumimoji="1" lang="ja-JP" altLang="en-US" sz="700" dirty="0" smtClean="0">
                  <a:solidFill>
                    <a:schemeClr val="bg1"/>
                  </a:solidFill>
                </a:rPr>
                <a:t>ようこそユウキさま</a:t>
              </a:r>
              <a:endParaRPr kumimoji="1" lang="ja-JP" altLang="en-US" sz="700" dirty="0">
                <a:solidFill>
                  <a:schemeClr val="bg1"/>
                </a:solidFill>
              </a:endParaRPr>
            </a:p>
          </p:txBody>
        </p:sp>
      </p:grpSp>
    </p:spTree>
    <p:extLst>
      <p:ext uri="{BB962C8B-B14F-4D97-AF65-F5344CB8AC3E}">
        <p14:creationId xmlns:p14="http://schemas.microsoft.com/office/powerpoint/2010/main" val="2428803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9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8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p:cNvSpPr txBox="1"/>
          <p:nvPr/>
        </p:nvSpPr>
        <p:spPr>
          <a:xfrm>
            <a:off x="702783" y="1382137"/>
            <a:ext cx="1723549" cy="830997"/>
          </a:xfrm>
          <a:prstGeom prst="rect">
            <a:avLst/>
          </a:prstGeom>
          <a:noFill/>
        </p:spPr>
        <p:txBody>
          <a:bodyPr wrap="none" rtlCol="0">
            <a:spAutoFit/>
          </a:bodyPr>
          <a:lstStyle/>
          <a:p>
            <a:r>
              <a:rPr kumimoji="1"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通販サイト</a:t>
            </a:r>
            <a:endParaRPr kumimoji="1"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購入確認</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4" name="角丸四角形 53"/>
          <p:cNvSpPr/>
          <p:nvPr/>
        </p:nvSpPr>
        <p:spPr>
          <a:xfrm>
            <a:off x="254301" y="251689"/>
            <a:ext cx="2593451" cy="100119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ネット</a:t>
            </a:r>
            <a:r>
              <a:rPr lang="ja-JP" altLang="en-US" sz="2800" dirty="0" smtClean="0"/>
              <a:t>で</a:t>
            </a:r>
            <a:endParaRPr lang="en-US" altLang="ja-JP" sz="2800" dirty="0" smtClean="0"/>
          </a:p>
          <a:p>
            <a:pPr algn="ctr"/>
            <a:r>
              <a:rPr lang="ja-JP" altLang="en-US" sz="2800" dirty="0" smtClean="0"/>
              <a:t>買い物</a:t>
            </a:r>
            <a:r>
              <a:rPr lang="ja-JP" altLang="en-US" sz="2800" dirty="0"/>
              <a:t>をする</a:t>
            </a:r>
          </a:p>
        </p:txBody>
      </p:sp>
      <p:grpSp>
        <p:nvGrpSpPr>
          <p:cNvPr id="10" name="グループ化 9"/>
          <p:cNvGrpSpPr/>
          <p:nvPr/>
        </p:nvGrpSpPr>
        <p:grpSpPr>
          <a:xfrm>
            <a:off x="3377739" y="337220"/>
            <a:ext cx="5562729" cy="5219518"/>
            <a:chOff x="3377739" y="337220"/>
            <a:chExt cx="5562729" cy="5219518"/>
          </a:xfrm>
        </p:grpSpPr>
        <p:grpSp>
          <p:nvGrpSpPr>
            <p:cNvPr id="4" name="グループ化 3"/>
            <p:cNvGrpSpPr/>
            <p:nvPr/>
          </p:nvGrpSpPr>
          <p:grpSpPr>
            <a:xfrm>
              <a:off x="3377739" y="337220"/>
              <a:ext cx="5562729" cy="5219518"/>
              <a:chOff x="3377739" y="337220"/>
              <a:chExt cx="5562729" cy="5219518"/>
            </a:xfrm>
          </p:grpSpPr>
          <p:grpSp>
            <p:nvGrpSpPr>
              <p:cNvPr id="3" name="グループ化 2"/>
              <p:cNvGrpSpPr/>
              <p:nvPr/>
            </p:nvGrpSpPr>
            <p:grpSpPr>
              <a:xfrm>
                <a:off x="3377739" y="337220"/>
                <a:ext cx="5562729" cy="5203495"/>
                <a:chOff x="3351808" y="337220"/>
                <a:chExt cx="5562729" cy="5203495"/>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1808" y="348534"/>
                  <a:ext cx="5562729" cy="5192181"/>
                </a:xfrm>
                <a:prstGeom prst="rect">
                  <a:avLst/>
                </a:prstGeom>
              </p:spPr>
            </p:pic>
            <p:sp>
              <p:nvSpPr>
                <p:cNvPr id="28" name="正方形/長方形 27"/>
                <p:cNvSpPr/>
                <p:nvPr/>
              </p:nvSpPr>
              <p:spPr>
                <a:xfrm>
                  <a:off x="6100302" y="2327456"/>
                  <a:ext cx="1823413" cy="198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endParaRPr>
                </a:p>
              </p:txBody>
            </p:sp>
            <p:sp>
              <p:nvSpPr>
                <p:cNvPr id="5" name="正方形/長方形 4"/>
                <p:cNvSpPr/>
                <p:nvPr/>
              </p:nvSpPr>
              <p:spPr>
                <a:xfrm>
                  <a:off x="5331446" y="402256"/>
                  <a:ext cx="1008112" cy="108000"/>
                </a:xfrm>
                <a:prstGeom prst="rect">
                  <a:avLst/>
                </a:prstGeom>
                <a:solidFill>
                  <a:schemeClr val="bg1">
                    <a:lumMod val="95000"/>
                  </a:schemeClr>
                </a:solidFill>
                <a:ln>
                  <a:solidFill>
                    <a:schemeClr val="bg1">
                      <a:lumMod val="85000"/>
                    </a:schemeClr>
                  </a:solidFill>
                </a:ln>
                <a:effectLst>
                  <a:innerShdw blurRad="38100" dist="12700" dir="147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6415590" y="510256"/>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319163" y="348534"/>
                  <a:ext cx="389850" cy="215444"/>
                </a:xfrm>
                <a:prstGeom prst="rect">
                  <a:avLst/>
                </a:prstGeom>
                <a:noFill/>
              </p:spPr>
              <p:txBody>
                <a:bodyPr wrap="none" rtlCol="0">
                  <a:spAutoFit/>
                </a:bodyPr>
                <a:lstStyle/>
                <a:p>
                  <a:r>
                    <a:rPr kumimoji="1" lang="ja-JP" altLang="en-US" sz="800" dirty="0" smtClean="0">
                      <a:solidFill>
                        <a:schemeClr val="accent1">
                          <a:lumMod val="40000"/>
                          <a:lumOff val="60000"/>
                        </a:schemeClr>
                      </a:solidFill>
                    </a:rPr>
                    <a:t>検索</a:t>
                  </a:r>
                  <a:endParaRPr kumimoji="1" lang="ja-JP" altLang="en-US" sz="800" dirty="0">
                    <a:solidFill>
                      <a:schemeClr val="accent1">
                        <a:lumMod val="40000"/>
                        <a:lumOff val="60000"/>
                      </a:schemeClr>
                    </a:solidFill>
                  </a:endParaRPr>
                </a:p>
              </p:txBody>
            </p:sp>
            <p:sp>
              <p:nvSpPr>
                <p:cNvPr id="8" name="二等辺三角形 7"/>
                <p:cNvSpPr/>
                <p:nvPr/>
              </p:nvSpPr>
              <p:spPr>
                <a:xfrm rot="10800000">
                  <a:off x="4100373" y="413123"/>
                  <a:ext cx="105573" cy="84601"/>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141040" y="337220"/>
                  <a:ext cx="912429" cy="230832"/>
                </a:xfrm>
                <a:prstGeom prst="rect">
                  <a:avLst/>
                </a:prstGeom>
                <a:noFill/>
              </p:spPr>
              <p:txBody>
                <a:bodyPr wrap="none" rtlCol="0">
                  <a:spAutoFit/>
                </a:bodyPr>
                <a:lstStyle/>
                <a:p>
                  <a:r>
                    <a:rPr lang="ja-JP" altLang="en-US" sz="900" dirty="0">
                      <a:solidFill>
                        <a:schemeClr val="bg1"/>
                      </a:solidFill>
                    </a:rPr>
                    <a:t>商品カテゴリー</a:t>
                  </a:r>
                  <a:endParaRPr kumimoji="1" lang="ja-JP" altLang="en-US" sz="900" dirty="0">
                    <a:solidFill>
                      <a:schemeClr val="bg1"/>
                    </a:solidFill>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1939" y="925676"/>
                  <a:ext cx="1186239" cy="1057300"/>
                </a:xfrm>
                <a:prstGeom prst="rect">
                  <a:avLst/>
                </a:prstGeom>
                <a:ln w="12700">
                  <a:solidFill>
                    <a:schemeClr val="bg1">
                      <a:lumMod val="65000"/>
                    </a:schemeClr>
                  </a:solidFill>
                </a:ln>
              </p:spPr>
            </p:pic>
            <p:sp>
              <p:nvSpPr>
                <p:cNvPr id="12" name="テキスト ボックス 11"/>
                <p:cNvSpPr txBox="1"/>
                <p:nvPr/>
              </p:nvSpPr>
              <p:spPr>
                <a:xfrm>
                  <a:off x="5514252" y="867569"/>
                  <a:ext cx="300082" cy="230832"/>
                </a:xfrm>
                <a:prstGeom prst="rect">
                  <a:avLst/>
                </a:prstGeom>
                <a:noFill/>
              </p:spPr>
              <p:txBody>
                <a:bodyPr wrap="none" rtlCol="0">
                  <a:spAutoFit/>
                </a:bodyPr>
                <a:lstStyle/>
                <a:p>
                  <a:r>
                    <a:rPr kumimoji="1" lang="ja-JP" altLang="en-US" sz="900" dirty="0" smtClean="0">
                      <a:solidFill>
                        <a:schemeClr val="accent1">
                          <a:lumMod val="75000"/>
                        </a:schemeClr>
                      </a:solidFill>
                    </a:rPr>
                    <a:t>■</a:t>
                  </a:r>
                  <a:endParaRPr kumimoji="1" lang="ja-JP" altLang="en-US" sz="900" dirty="0"/>
                </a:p>
              </p:txBody>
            </p:sp>
            <p:sp>
              <p:nvSpPr>
                <p:cNvPr id="13" name="テキスト ボックス 12"/>
                <p:cNvSpPr txBox="1"/>
                <p:nvPr/>
              </p:nvSpPr>
              <p:spPr>
                <a:xfrm>
                  <a:off x="5639144" y="853668"/>
                  <a:ext cx="1898277" cy="616194"/>
                </a:xfrm>
                <a:prstGeom prst="rect">
                  <a:avLst/>
                </a:prstGeom>
                <a:noFill/>
              </p:spPr>
              <p:txBody>
                <a:bodyPr wrap="none" rtlCol="0">
                  <a:spAutoFit/>
                </a:bodyPr>
                <a:lstStyle/>
                <a:p>
                  <a:r>
                    <a:rPr lang="en-US" altLang="ja-JP" sz="1000" dirty="0" err="1"/>
                    <a:t>FPtown</a:t>
                  </a:r>
                  <a:r>
                    <a:rPr lang="ja-JP" altLang="en-US" sz="1000" dirty="0"/>
                    <a:t>オリジナル</a:t>
                  </a:r>
                  <a:r>
                    <a:rPr lang="en-US" altLang="ja-JP" sz="1000" dirty="0"/>
                    <a:t>T</a:t>
                  </a:r>
                  <a:r>
                    <a:rPr lang="ja-JP" altLang="en-US" sz="1000" dirty="0" smtClean="0"/>
                    <a:t>シャツ</a:t>
                  </a:r>
                  <a:r>
                    <a:rPr lang="en-US" altLang="ja-JP" sz="1000" dirty="0" smtClean="0"/>
                    <a:t>2025</a:t>
                  </a:r>
                  <a:r>
                    <a:rPr lang="ja-JP" altLang="en-US" sz="1000" dirty="0" smtClean="0"/>
                    <a:t>　</a:t>
                  </a:r>
                  <a:endParaRPr lang="en-US" altLang="ja-JP" sz="1000" dirty="0">
                    <a:solidFill>
                      <a:schemeClr val="accent1">
                        <a:lumMod val="75000"/>
                      </a:schemeClr>
                    </a:solidFill>
                  </a:endParaRPr>
                </a:p>
                <a:p>
                  <a:r>
                    <a:rPr lang="ja-JP" altLang="en-US" sz="1000" dirty="0"/>
                    <a:t>（</a:t>
                  </a:r>
                  <a:r>
                    <a:rPr lang="en-US" altLang="ja-JP" sz="1000" dirty="0"/>
                    <a:t>UNISEX</a:t>
                  </a:r>
                  <a:r>
                    <a:rPr lang="ja-JP" altLang="en-US" sz="1000" dirty="0" smtClean="0"/>
                    <a:t>）半袖 （サイズ</a:t>
                  </a:r>
                  <a:r>
                    <a:rPr lang="en-US" altLang="ja-JP" sz="1000" dirty="0" smtClean="0"/>
                    <a:t>M,L</a:t>
                  </a:r>
                  <a:r>
                    <a:rPr lang="ja-JP" altLang="en-US" sz="1000" dirty="0" smtClean="0"/>
                    <a:t>）</a:t>
                  </a:r>
                  <a:endParaRPr lang="ja-JP" altLang="en-US" sz="1000" dirty="0"/>
                </a:p>
                <a:p>
                  <a:endParaRPr kumimoji="1" lang="ja-JP" altLang="en-US" dirty="0"/>
                </a:p>
              </p:txBody>
            </p:sp>
            <p:sp>
              <p:nvSpPr>
                <p:cNvPr id="16" name="テキスト ボックス 15"/>
                <p:cNvSpPr txBox="1"/>
                <p:nvPr/>
              </p:nvSpPr>
              <p:spPr>
                <a:xfrm>
                  <a:off x="5536211" y="1298042"/>
                  <a:ext cx="1584176" cy="784830"/>
                </a:xfrm>
                <a:prstGeom prst="rect">
                  <a:avLst/>
                </a:prstGeom>
                <a:noFill/>
              </p:spPr>
              <p:txBody>
                <a:bodyPr wrap="square" rtlCol="0">
                  <a:spAutoFit/>
                </a:bodyPr>
                <a:lstStyle/>
                <a:p>
                  <a:r>
                    <a:rPr kumimoji="1" lang="ja-JP" altLang="en-US" sz="900" dirty="0" smtClean="0"/>
                    <a:t>サイズ　</a:t>
                  </a:r>
                  <a:r>
                    <a:rPr kumimoji="1" lang="en-US" altLang="ja-JP" sz="900" dirty="0" smtClean="0">
                      <a:solidFill>
                        <a:schemeClr val="accent1">
                          <a:lumMod val="75000"/>
                        </a:schemeClr>
                      </a:solidFill>
                    </a:rPr>
                    <a:t>M</a:t>
                  </a:r>
                  <a:r>
                    <a:rPr kumimoji="1" lang="ja-JP" altLang="en-US" sz="900" dirty="0" smtClean="0">
                      <a:solidFill>
                        <a:schemeClr val="accent1">
                          <a:lumMod val="75000"/>
                        </a:schemeClr>
                      </a:solidFill>
                    </a:rPr>
                    <a:t>サイズ</a:t>
                  </a:r>
                  <a:endParaRPr kumimoji="1" lang="en-US" altLang="ja-JP" sz="900" dirty="0" smtClean="0">
                    <a:solidFill>
                      <a:schemeClr val="accent1">
                        <a:lumMod val="75000"/>
                      </a:schemeClr>
                    </a:solidFill>
                  </a:endParaRPr>
                </a:p>
                <a:p>
                  <a:r>
                    <a:rPr lang="ja-JP" altLang="en-US" sz="900" dirty="0" smtClean="0"/>
                    <a:t>カラー</a:t>
                  </a:r>
                  <a:r>
                    <a:rPr lang="ja-JP" altLang="en-US" sz="900" dirty="0"/>
                    <a:t>　</a:t>
                  </a:r>
                  <a:r>
                    <a:rPr lang="ja-JP" altLang="en-US" sz="900" dirty="0" smtClean="0">
                      <a:solidFill>
                        <a:schemeClr val="accent1">
                          <a:lumMod val="75000"/>
                        </a:schemeClr>
                      </a:solidFill>
                    </a:rPr>
                    <a:t>モノトーン</a:t>
                  </a:r>
                  <a:endParaRPr lang="en-US" altLang="ja-JP" sz="900" dirty="0" smtClean="0">
                    <a:solidFill>
                      <a:schemeClr val="accent1">
                        <a:lumMod val="75000"/>
                      </a:schemeClr>
                    </a:solidFill>
                  </a:endParaRPr>
                </a:p>
                <a:p>
                  <a:endParaRPr lang="en-US" altLang="ja-JP" sz="900" dirty="0">
                    <a:solidFill>
                      <a:schemeClr val="accent1">
                        <a:lumMod val="75000"/>
                      </a:schemeClr>
                    </a:solidFill>
                  </a:endParaRPr>
                </a:p>
                <a:p>
                  <a:r>
                    <a:rPr lang="ja-JP" altLang="en-US" sz="900" dirty="0" smtClean="0">
                      <a:solidFill>
                        <a:schemeClr val="bg1">
                          <a:lumMod val="50000"/>
                        </a:schemeClr>
                      </a:solidFill>
                    </a:rPr>
                    <a:t>点数　　</a:t>
                  </a:r>
                  <a:r>
                    <a:rPr lang="en-US" altLang="ja-JP" sz="900" dirty="0" smtClean="0">
                      <a:solidFill>
                        <a:schemeClr val="bg1">
                          <a:lumMod val="50000"/>
                        </a:schemeClr>
                      </a:solidFill>
                    </a:rPr>
                    <a:t>1</a:t>
                  </a:r>
                  <a:r>
                    <a:rPr lang="ja-JP" altLang="en-US" sz="900" dirty="0" smtClean="0">
                      <a:solidFill>
                        <a:schemeClr val="bg1">
                          <a:lumMod val="50000"/>
                        </a:schemeClr>
                      </a:solidFill>
                    </a:rPr>
                    <a:t>点</a:t>
                  </a:r>
                  <a:endParaRPr lang="en-US" altLang="ja-JP" sz="900" dirty="0" smtClean="0">
                    <a:solidFill>
                      <a:schemeClr val="bg1">
                        <a:lumMod val="50000"/>
                      </a:schemeClr>
                    </a:solidFill>
                  </a:endParaRPr>
                </a:p>
                <a:p>
                  <a:endParaRPr kumimoji="1" lang="ja-JP" altLang="en-US" sz="900" dirty="0">
                    <a:solidFill>
                      <a:schemeClr val="accent1">
                        <a:lumMod val="75000"/>
                      </a:schemeClr>
                    </a:solidFill>
                  </a:endParaRPr>
                </a:p>
              </p:txBody>
            </p:sp>
            <p:sp>
              <p:nvSpPr>
                <p:cNvPr id="21" name="テキスト ボックス 20"/>
                <p:cNvSpPr txBox="1"/>
                <p:nvPr/>
              </p:nvSpPr>
              <p:spPr>
                <a:xfrm>
                  <a:off x="5218043" y="506300"/>
                  <a:ext cx="2707793" cy="261610"/>
                </a:xfrm>
                <a:prstGeom prst="rect">
                  <a:avLst/>
                </a:prstGeom>
                <a:noFill/>
              </p:spPr>
              <p:txBody>
                <a:bodyPr wrap="none" rtlCol="0">
                  <a:spAutoFit/>
                </a:bodyPr>
                <a:lstStyle/>
                <a:p>
                  <a:r>
                    <a:rPr kumimoji="1" lang="ja-JP" altLang="en-US" sz="1100" dirty="0" smtClean="0">
                      <a:solidFill>
                        <a:schemeClr val="bg2">
                          <a:lumMod val="75000"/>
                        </a:schemeClr>
                      </a:solidFill>
                    </a:rPr>
                    <a:t>■情報入力 </a:t>
                  </a:r>
                  <a:r>
                    <a:rPr lang="ja-JP" altLang="en-US" sz="1100" u="sng" dirty="0" smtClean="0">
                      <a:solidFill>
                        <a:srgbClr val="FF0000"/>
                      </a:solidFill>
                    </a:rPr>
                    <a:t>＞■入力確認</a:t>
                  </a:r>
                  <a:r>
                    <a:rPr lang="ja-JP" altLang="en-US" sz="1100" dirty="0" smtClean="0"/>
                    <a:t>　</a:t>
                  </a:r>
                  <a:r>
                    <a:rPr lang="ja-JP" altLang="en-US" sz="1100" dirty="0" smtClean="0">
                      <a:solidFill>
                        <a:schemeClr val="bg2">
                          <a:lumMod val="75000"/>
                        </a:schemeClr>
                      </a:solidFill>
                    </a:rPr>
                    <a:t>＞■注文完了</a:t>
                  </a:r>
                  <a:endParaRPr kumimoji="1" lang="ja-JP" altLang="en-US" sz="1100" dirty="0">
                    <a:solidFill>
                      <a:schemeClr val="bg2">
                        <a:lumMod val="75000"/>
                      </a:schemeClr>
                    </a:solidFill>
                  </a:endParaRPr>
                </a:p>
              </p:txBody>
            </p:sp>
            <p:sp>
              <p:nvSpPr>
                <p:cNvPr id="22" name="テキスト ボックス 21"/>
                <p:cNvSpPr txBox="1"/>
                <p:nvPr/>
              </p:nvSpPr>
              <p:spPr>
                <a:xfrm>
                  <a:off x="5524280" y="1919194"/>
                  <a:ext cx="1734770" cy="215444"/>
                </a:xfrm>
                <a:prstGeom prst="rect">
                  <a:avLst/>
                </a:prstGeom>
                <a:noFill/>
              </p:spPr>
              <p:txBody>
                <a:bodyPr wrap="none" rtlCol="0">
                  <a:spAutoFit/>
                </a:bodyPr>
                <a:lstStyle/>
                <a:p>
                  <a:r>
                    <a:rPr kumimoji="1" lang="ja-JP" altLang="en-US" sz="800" u="sng" dirty="0" smtClean="0">
                      <a:solidFill>
                        <a:schemeClr val="accent1">
                          <a:lumMod val="75000"/>
                        </a:schemeClr>
                      </a:solidFill>
                    </a:rPr>
                    <a:t>販売店　</a:t>
                  </a:r>
                  <a:r>
                    <a:rPr kumimoji="1" lang="en-US" altLang="ja-JP" sz="800" u="sng" dirty="0" err="1" smtClean="0">
                      <a:solidFill>
                        <a:schemeClr val="accent1">
                          <a:lumMod val="75000"/>
                        </a:schemeClr>
                      </a:solidFill>
                    </a:rPr>
                    <a:t>FPtown</a:t>
                  </a:r>
                  <a:r>
                    <a:rPr kumimoji="1" lang="ja-JP" altLang="en-US" sz="800" u="sng" dirty="0" smtClean="0">
                      <a:solidFill>
                        <a:schemeClr val="accent1">
                          <a:lumMod val="75000"/>
                        </a:schemeClr>
                      </a:solidFill>
                    </a:rPr>
                    <a:t>オリジナルショップ</a:t>
                  </a:r>
                  <a:r>
                    <a:rPr kumimoji="1" lang="ja-JP" altLang="en-US" sz="800" dirty="0" smtClean="0"/>
                    <a:t>　</a:t>
                  </a:r>
                  <a:endParaRPr kumimoji="1" lang="ja-JP" altLang="en-US" sz="800" dirty="0"/>
                </a:p>
              </p:txBody>
            </p:sp>
            <p:sp>
              <p:nvSpPr>
                <p:cNvPr id="23" name="テキスト ボックス 22"/>
                <p:cNvSpPr txBox="1"/>
                <p:nvPr/>
              </p:nvSpPr>
              <p:spPr>
                <a:xfrm>
                  <a:off x="4291851" y="2303036"/>
                  <a:ext cx="1677062" cy="1338828"/>
                </a:xfrm>
                <a:prstGeom prst="rect">
                  <a:avLst/>
                </a:prstGeom>
                <a:noFill/>
              </p:spPr>
              <p:txBody>
                <a:bodyPr wrap="none" rtlCol="0">
                  <a:spAutoFit/>
                </a:bodyPr>
                <a:lstStyle/>
                <a:p>
                  <a:r>
                    <a:rPr kumimoji="1" lang="ja-JP" altLang="en-US" sz="900" dirty="0" smtClean="0"/>
                    <a:t>商品価格　　　</a:t>
                  </a:r>
                  <a:r>
                    <a:rPr kumimoji="1" lang="en-US" altLang="ja-JP" sz="900" dirty="0" smtClean="0"/>
                    <a:t>4,500</a:t>
                  </a:r>
                  <a:r>
                    <a:rPr kumimoji="1" lang="ja-JP" altLang="en-US" sz="900" dirty="0" smtClean="0"/>
                    <a:t>円　税込み</a:t>
                  </a:r>
                  <a:endParaRPr kumimoji="1" lang="en-US" altLang="ja-JP" sz="900" dirty="0" smtClean="0"/>
                </a:p>
                <a:p>
                  <a:r>
                    <a:rPr lang="ja-JP" altLang="en-US" sz="900" dirty="0" smtClean="0"/>
                    <a:t>点数　　　　　　　　　</a:t>
                  </a:r>
                  <a:r>
                    <a:rPr lang="en-US" altLang="ja-JP" sz="900" dirty="0" smtClean="0"/>
                    <a:t>×1</a:t>
                  </a:r>
                  <a:r>
                    <a:rPr lang="ja-JP" altLang="en-US" sz="900" dirty="0" smtClean="0"/>
                    <a:t>　点</a:t>
                  </a:r>
                  <a:endParaRPr kumimoji="1" lang="en-US" altLang="ja-JP" sz="900" dirty="0" smtClean="0"/>
                </a:p>
                <a:p>
                  <a:r>
                    <a:rPr lang="ja-JP" altLang="en-US" sz="900" dirty="0" smtClean="0"/>
                    <a:t>消費税　　　　　　　　 </a:t>
                  </a:r>
                  <a:r>
                    <a:rPr lang="en-US" altLang="ja-JP" sz="900" dirty="0" smtClean="0"/>
                    <a:t>-</a:t>
                  </a:r>
                </a:p>
                <a:p>
                  <a:r>
                    <a:rPr lang="ja-JP" altLang="en-US" sz="900" dirty="0" smtClean="0"/>
                    <a:t>利用ポイント　　　　</a:t>
                  </a:r>
                  <a:r>
                    <a:rPr lang="en-US" altLang="ja-JP" sz="900" dirty="0" smtClean="0"/>
                    <a:t>0</a:t>
                  </a:r>
                  <a:r>
                    <a:rPr lang="ja-JP" altLang="en-US" sz="900" dirty="0"/>
                    <a:t> </a:t>
                  </a:r>
                  <a:r>
                    <a:rPr lang="ja-JP" altLang="en-US" sz="900" dirty="0" smtClean="0"/>
                    <a:t>ｐｔ　</a:t>
                  </a:r>
                  <a:r>
                    <a:rPr lang="en-US" altLang="ja-JP" sz="900" dirty="0" smtClean="0"/>
                    <a:t>/</a:t>
                  </a:r>
                  <a:r>
                    <a:rPr lang="ja-JP" altLang="en-US" sz="900" dirty="0" smtClean="0"/>
                    <a:t>　</a:t>
                  </a:r>
                  <a:r>
                    <a:rPr lang="en-US" altLang="ja-JP" sz="900" dirty="0" smtClean="0"/>
                    <a:t>0</a:t>
                  </a:r>
                  <a:r>
                    <a:rPr lang="ja-JP" altLang="en-US" sz="900" dirty="0" smtClean="0"/>
                    <a:t> </a:t>
                  </a:r>
                  <a:r>
                    <a:rPr lang="en-US" altLang="ja-JP" sz="900" dirty="0" err="1" smtClean="0"/>
                    <a:t>pt</a:t>
                  </a:r>
                  <a:endParaRPr lang="en-US" altLang="ja-JP" sz="900" dirty="0" smtClean="0"/>
                </a:p>
                <a:p>
                  <a:r>
                    <a:rPr lang="ja-JP" altLang="en-US" sz="900" dirty="0" smtClean="0"/>
                    <a:t>送料　　　　　　　　　</a:t>
                  </a:r>
                  <a:r>
                    <a:rPr lang="en-US" altLang="ja-JP" sz="900" dirty="0" smtClean="0"/>
                    <a:t>0</a:t>
                  </a:r>
                  <a:r>
                    <a:rPr lang="ja-JP" altLang="en-US" sz="900" dirty="0" smtClean="0"/>
                    <a:t>円</a:t>
                  </a:r>
                  <a:endParaRPr lang="en-US" altLang="ja-JP" sz="900" dirty="0" smtClean="0"/>
                </a:p>
                <a:p>
                  <a:r>
                    <a:rPr lang="en-US" altLang="ja-JP" sz="900" dirty="0"/>
                    <a:t/>
                  </a:r>
                  <a:br>
                    <a:rPr lang="en-US" altLang="ja-JP" sz="900" dirty="0"/>
                  </a:br>
                  <a:r>
                    <a:rPr lang="ja-JP" altLang="en-US" sz="900" b="1" dirty="0" smtClean="0"/>
                    <a:t>合計　　　　　　</a:t>
                  </a:r>
                  <a:r>
                    <a:rPr lang="en-US" altLang="ja-JP" sz="900" b="1" dirty="0" smtClean="0"/>
                    <a:t>4,500</a:t>
                  </a:r>
                  <a:r>
                    <a:rPr lang="ja-JP" altLang="en-US" sz="900" b="1" dirty="0" smtClean="0"/>
                    <a:t>円</a:t>
                  </a:r>
                  <a:endParaRPr lang="en-US" altLang="ja-JP" sz="900" b="1" dirty="0" smtClean="0"/>
                </a:p>
                <a:p>
                  <a:r>
                    <a:rPr lang="ja-JP" altLang="en-US" sz="900" dirty="0" smtClean="0"/>
                    <a:t>　　　</a:t>
                  </a:r>
                  <a:r>
                    <a:rPr kumimoji="1" lang="ja-JP" altLang="en-US" sz="900" dirty="0" smtClean="0"/>
                    <a:t>　</a:t>
                  </a:r>
                  <a:endParaRPr kumimoji="1" lang="en-US" altLang="ja-JP" sz="900" dirty="0" smtClean="0"/>
                </a:p>
                <a:p>
                  <a:r>
                    <a:rPr lang="ja-JP" altLang="en-US" sz="900" dirty="0"/>
                    <a:t>　</a:t>
                  </a:r>
                  <a:r>
                    <a:rPr lang="ja-JP" altLang="en-US" sz="900" dirty="0" smtClean="0"/>
                    <a:t>　　　</a:t>
                  </a:r>
                  <a:endParaRPr kumimoji="1" lang="ja-JP" altLang="en-US" sz="900" dirty="0"/>
                </a:p>
              </p:txBody>
            </p:sp>
            <p:cxnSp>
              <p:nvCxnSpPr>
                <p:cNvPr id="25" name="直線コネクタ 24"/>
                <p:cNvCxnSpPr/>
                <p:nvPr/>
              </p:nvCxnSpPr>
              <p:spPr>
                <a:xfrm>
                  <a:off x="4362371" y="3085118"/>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156885" y="2310103"/>
                  <a:ext cx="1766830" cy="215444"/>
                </a:xfrm>
                <a:prstGeom prst="rect">
                  <a:avLst/>
                </a:prstGeom>
                <a:noFill/>
              </p:spPr>
              <p:txBody>
                <a:bodyPr wrap="none" rtlCol="0">
                  <a:spAutoFit/>
                </a:bodyPr>
                <a:lstStyle/>
                <a:p>
                  <a:r>
                    <a:rPr kumimoji="1" lang="ja-JP" altLang="en-US" sz="800" dirty="0" smtClean="0"/>
                    <a:t>付与ポイント　</a:t>
                  </a:r>
                  <a:r>
                    <a:rPr kumimoji="1" lang="en-US" altLang="ja-JP" sz="800" dirty="0" smtClean="0"/>
                    <a:t>0pt</a:t>
                  </a:r>
                  <a:r>
                    <a:rPr lang="ja-JP" altLang="en-US" sz="800" dirty="0" smtClean="0"/>
                    <a:t>　ポイント残高　</a:t>
                  </a:r>
                  <a:r>
                    <a:rPr lang="en-US" altLang="ja-JP" sz="800" dirty="0" smtClean="0"/>
                    <a:t>0pt</a:t>
                  </a:r>
                  <a:endParaRPr kumimoji="1" lang="en-US" altLang="ja-JP" sz="800" dirty="0" smtClean="0"/>
                </a:p>
              </p:txBody>
            </p:sp>
            <p:sp>
              <p:nvSpPr>
                <p:cNvPr id="31" name="テキスト ボックス 30"/>
                <p:cNvSpPr txBox="1"/>
                <p:nvPr/>
              </p:nvSpPr>
              <p:spPr>
                <a:xfrm>
                  <a:off x="4320855" y="3593259"/>
                  <a:ext cx="3438762" cy="338554"/>
                </a:xfrm>
                <a:prstGeom prst="rect">
                  <a:avLst/>
                </a:prstGeom>
                <a:noFill/>
              </p:spPr>
              <p:txBody>
                <a:bodyPr wrap="none" rtlCol="0">
                  <a:spAutoFit/>
                </a:bodyPr>
                <a:lstStyle/>
                <a:p>
                  <a:r>
                    <a:rPr kumimoji="1" lang="ja-JP" altLang="en-US" sz="800" dirty="0" smtClean="0"/>
                    <a:t>コンビニ払い</a:t>
                  </a:r>
                  <a:endParaRPr kumimoji="1" lang="en-US" altLang="ja-JP" sz="800" dirty="0" smtClean="0"/>
                </a:p>
                <a:p>
                  <a:r>
                    <a:rPr lang="en-US" altLang="ja-JP" sz="800" dirty="0" smtClean="0">
                      <a:solidFill>
                        <a:schemeClr val="accent1">
                          <a:lumMod val="75000"/>
                        </a:schemeClr>
                      </a:solidFill>
                    </a:rPr>
                    <a:t>※</a:t>
                  </a:r>
                  <a:r>
                    <a:rPr lang="ja-JP" altLang="en-US" sz="800" dirty="0" smtClean="0">
                      <a:solidFill>
                        <a:schemeClr val="accent1">
                          <a:lumMod val="75000"/>
                        </a:schemeClr>
                      </a:solidFill>
                    </a:rPr>
                    <a:t>お支払い方法は注文確定後に届くご注文完了メールをお確かめください</a:t>
                  </a:r>
                  <a:r>
                    <a:rPr lang="ja-JP" altLang="en-US" sz="800" dirty="0" smtClean="0"/>
                    <a:t>。</a:t>
                  </a:r>
                  <a:endParaRPr kumimoji="1" lang="ja-JP" altLang="en-US" sz="800" dirty="0"/>
                </a:p>
              </p:txBody>
            </p:sp>
            <p:sp>
              <p:nvSpPr>
                <p:cNvPr id="33" name="テキスト ボックス 32"/>
                <p:cNvSpPr txBox="1"/>
                <p:nvPr/>
              </p:nvSpPr>
              <p:spPr>
                <a:xfrm>
                  <a:off x="4160080" y="2088871"/>
                  <a:ext cx="466794" cy="261610"/>
                </a:xfrm>
                <a:prstGeom prst="rect">
                  <a:avLst/>
                </a:prstGeom>
                <a:noFill/>
              </p:spPr>
              <p:txBody>
                <a:bodyPr wrap="none" rtlCol="0">
                  <a:spAutoFit/>
                </a:bodyPr>
                <a:lstStyle/>
                <a:p>
                  <a:r>
                    <a:rPr kumimoji="1" lang="ja-JP" altLang="en-US" sz="1100" dirty="0" smtClean="0">
                      <a:solidFill>
                        <a:schemeClr val="accent6">
                          <a:lumMod val="75000"/>
                        </a:schemeClr>
                      </a:solidFill>
                    </a:rPr>
                    <a:t>料金</a:t>
                  </a:r>
                  <a:endParaRPr kumimoji="1" lang="ja-JP" altLang="en-US" sz="1100" dirty="0">
                    <a:solidFill>
                      <a:schemeClr val="accent6">
                        <a:lumMod val="75000"/>
                      </a:schemeClr>
                    </a:solidFill>
                  </a:endParaRPr>
                </a:p>
              </p:txBody>
            </p:sp>
            <p:sp>
              <p:nvSpPr>
                <p:cNvPr id="34" name="正方形/長方形 33"/>
                <p:cNvSpPr/>
                <p:nvPr/>
              </p:nvSpPr>
              <p:spPr>
                <a:xfrm>
                  <a:off x="4599486" y="2182617"/>
                  <a:ext cx="4037743" cy="637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197277" y="3360574"/>
                  <a:ext cx="876750" cy="261610"/>
                </a:xfrm>
                <a:prstGeom prst="rect">
                  <a:avLst/>
                </a:prstGeom>
                <a:noFill/>
              </p:spPr>
              <p:txBody>
                <a:bodyPr wrap="square" rtlCol="0">
                  <a:spAutoFit/>
                </a:bodyPr>
                <a:lstStyle/>
                <a:p>
                  <a:r>
                    <a:rPr kumimoji="1" lang="ja-JP" altLang="en-US" sz="1100" dirty="0" smtClean="0">
                      <a:solidFill>
                        <a:schemeClr val="accent6">
                          <a:lumMod val="75000"/>
                        </a:schemeClr>
                      </a:solidFill>
                    </a:rPr>
                    <a:t>支払い方法</a:t>
                  </a:r>
                  <a:endParaRPr kumimoji="1" lang="ja-JP" altLang="en-US" sz="1100" dirty="0">
                    <a:solidFill>
                      <a:schemeClr val="accent6">
                        <a:lumMod val="75000"/>
                      </a:schemeClr>
                    </a:solidFill>
                  </a:endParaRPr>
                </a:p>
              </p:txBody>
            </p:sp>
            <p:sp>
              <p:nvSpPr>
                <p:cNvPr id="36" name="正方形/長方形 35"/>
                <p:cNvSpPr/>
                <p:nvPr/>
              </p:nvSpPr>
              <p:spPr>
                <a:xfrm>
                  <a:off x="5002020" y="3454320"/>
                  <a:ext cx="3600399" cy="502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320855" y="4147396"/>
                  <a:ext cx="2698175" cy="707886"/>
                </a:xfrm>
                <a:prstGeom prst="rect">
                  <a:avLst/>
                </a:prstGeom>
                <a:noFill/>
              </p:spPr>
              <p:txBody>
                <a:bodyPr wrap="none" rtlCol="0">
                  <a:spAutoFit/>
                </a:bodyPr>
                <a:lstStyle/>
                <a:p>
                  <a:r>
                    <a:rPr kumimoji="1" lang="ja-JP" altLang="en-US" sz="800" dirty="0" smtClean="0"/>
                    <a:t>本日</a:t>
                  </a:r>
                  <a:r>
                    <a:rPr kumimoji="1" lang="en-US" altLang="ja-JP" sz="800" dirty="0" smtClean="0"/>
                    <a:t>20</a:t>
                  </a:r>
                  <a:r>
                    <a:rPr kumimoji="1" lang="ja-JP" altLang="en-US" sz="800" dirty="0" smtClean="0"/>
                    <a:t>時までの入金で明日到着</a:t>
                  </a:r>
                  <a:r>
                    <a:rPr lang="en-US" altLang="ja-JP" sz="800" dirty="0"/>
                    <a:t>/</a:t>
                  </a:r>
                  <a:r>
                    <a:rPr kumimoji="1" lang="ja-JP" altLang="en-US" sz="800" u="sng" dirty="0" smtClean="0">
                      <a:solidFill>
                        <a:schemeClr val="accent1">
                          <a:lumMod val="75000"/>
                        </a:schemeClr>
                      </a:solidFill>
                    </a:rPr>
                    <a:t>配送</a:t>
                  </a:r>
                  <a:r>
                    <a:rPr kumimoji="1" lang="en-US" altLang="ja-JP" sz="800" u="sng" dirty="0" smtClean="0">
                      <a:solidFill>
                        <a:schemeClr val="accent1">
                          <a:lumMod val="75000"/>
                        </a:schemeClr>
                      </a:solidFill>
                    </a:rPr>
                    <a:t>【FP</a:t>
                  </a:r>
                  <a:r>
                    <a:rPr kumimoji="1" lang="ja-JP" altLang="en-US" sz="800" u="sng" dirty="0" smtClean="0">
                      <a:solidFill>
                        <a:schemeClr val="accent1">
                          <a:lumMod val="75000"/>
                        </a:schemeClr>
                      </a:solidFill>
                    </a:rPr>
                    <a:t>ロジスティック</a:t>
                  </a:r>
                  <a:r>
                    <a:rPr kumimoji="1" lang="en-US" altLang="ja-JP" sz="800" u="sng" dirty="0" smtClean="0">
                      <a:solidFill>
                        <a:schemeClr val="accent1">
                          <a:lumMod val="75000"/>
                        </a:schemeClr>
                      </a:solidFill>
                    </a:rPr>
                    <a:t>】</a:t>
                  </a:r>
                </a:p>
                <a:p>
                  <a:r>
                    <a:rPr lang="ja-JP" altLang="en-US" sz="800" dirty="0" smtClean="0"/>
                    <a:t>送付先　</a:t>
                  </a:r>
                  <a:endParaRPr lang="en-US" altLang="ja-JP" sz="800" dirty="0" smtClean="0"/>
                </a:p>
                <a:p>
                  <a:r>
                    <a:rPr lang="ja-JP" altLang="en-US" sz="800" dirty="0" smtClean="0"/>
                    <a:t>宛名　　ユウキ様</a:t>
                  </a:r>
                  <a:endParaRPr lang="en-US" altLang="ja-JP" sz="800" dirty="0" smtClean="0"/>
                </a:p>
                <a:p>
                  <a:r>
                    <a:rPr lang="ja-JP" altLang="en-US" sz="800" dirty="0" smtClean="0"/>
                    <a:t>住所　　東京都一二市三四区五六町</a:t>
                  </a:r>
                  <a:r>
                    <a:rPr lang="en-US" altLang="ja-JP" sz="800" dirty="0" smtClean="0"/>
                    <a:t>7-8</a:t>
                  </a:r>
                  <a:r>
                    <a:rPr lang="ja-JP" altLang="en-US" sz="800" dirty="0" smtClean="0"/>
                    <a:t>　</a:t>
                  </a:r>
                  <a:endParaRPr lang="en-US" altLang="ja-JP" sz="800" dirty="0" smtClean="0"/>
                </a:p>
                <a:p>
                  <a:r>
                    <a:rPr lang="en-US" altLang="ja-JP" sz="800" dirty="0" smtClean="0"/>
                    <a:t>Mail</a:t>
                  </a:r>
                  <a:r>
                    <a:rPr lang="ja-JP" altLang="en-US" sz="800" dirty="0" smtClean="0"/>
                    <a:t>　</a:t>
                  </a:r>
                  <a:r>
                    <a:rPr lang="ja-JP" altLang="en-US" sz="800" dirty="0"/>
                    <a:t>　</a:t>
                  </a:r>
                  <a:r>
                    <a:rPr lang="en-US" altLang="ja-JP" sz="800" dirty="0" smtClean="0"/>
                    <a:t>who</a:t>
                  </a:r>
                  <a:r>
                    <a:rPr lang="ja-JP" altLang="en-US" sz="800" dirty="0" smtClean="0"/>
                    <a:t>＠</a:t>
                  </a:r>
                  <a:r>
                    <a:rPr lang="en-US" altLang="ja-JP" sz="800" dirty="0" smtClean="0"/>
                    <a:t>example.com</a:t>
                  </a:r>
                  <a:endParaRPr kumimoji="1" lang="ja-JP" altLang="en-US" sz="800" dirty="0"/>
                </a:p>
              </p:txBody>
            </p:sp>
            <p:sp>
              <p:nvSpPr>
                <p:cNvPr id="40" name="テキスト ボックス 39"/>
                <p:cNvSpPr txBox="1"/>
                <p:nvPr/>
              </p:nvSpPr>
              <p:spPr>
                <a:xfrm>
                  <a:off x="4197277" y="3914711"/>
                  <a:ext cx="1164782" cy="261610"/>
                </a:xfrm>
                <a:prstGeom prst="rect">
                  <a:avLst/>
                </a:prstGeom>
                <a:noFill/>
              </p:spPr>
              <p:txBody>
                <a:bodyPr wrap="square" rtlCol="0">
                  <a:spAutoFit/>
                </a:bodyPr>
                <a:lstStyle/>
                <a:p>
                  <a:r>
                    <a:rPr kumimoji="1" lang="ja-JP" altLang="en-US" sz="1100" dirty="0" smtClean="0">
                      <a:solidFill>
                        <a:schemeClr val="accent6">
                          <a:lumMod val="75000"/>
                        </a:schemeClr>
                      </a:solidFill>
                    </a:rPr>
                    <a:t>配送日お届け先</a:t>
                  </a:r>
                  <a:endParaRPr kumimoji="1" lang="ja-JP" altLang="en-US" sz="1100" dirty="0">
                    <a:solidFill>
                      <a:schemeClr val="accent6">
                        <a:lumMod val="75000"/>
                      </a:schemeClr>
                    </a:solidFill>
                  </a:endParaRPr>
                </a:p>
              </p:txBody>
            </p:sp>
            <p:sp>
              <p:nvSpPr>
                <p:cNvPr id="41" name="正方形/長方形 40"/>
                <p:cNvSpPr/>
                <p:nvPr/>
              </p:nvSpPr>
              <p:spPr>
                <a:xfrm>
                  <a:off x="5290051" y="4008457"/>
                  <a:ext cx="3312368"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314587" y="5111845"/>
                  <a:ext cx="4527201" cy="338554"/>
                </a:xfrm>
                <a:prstGeom prst="rect">
                  <a:avLst/>
                </a:prstGeom>
                <a:noFill/>
              </p:spPr>
              <p:txBody>
                <a:bodyPr wrap="none" rtlCol="0">
                  <a:spAutoFit/>
                </a:bodyPr>
                <a:lstStyle/>
                <a:p>
                  <a:r>
                    <a:rPr lang="ja-JP" altLang="en-US" sz="800" dirty="0"/>
                    <a:t>当商品</a:t>
                  </a:r>
                  <a:r>
                    <a:rPr lang="ja-JP" altLang="en-US" sz="800" dirty="0" smtClean="0"/>
                    <a:t>は</a:t>
                  </a:r>
                  <a:r>
                    <a:rPr lang="en-US" altLang="ja-JP" sz="800" dirty="0" err="1" smtClean="0"/>
                    <a:t>FPtown</a:t>
                  </a:r>
                  <a:r>
                    <a:rPr lang="ja-JP" altLang="en-US" sz="800" dirty="0" smtClean="0"/>
                    <a:t>オリジナルショップの設ける</a:t>
                  </a:r>
                  <a:r>
                    <a:rPr lang="ja-JP" altLang="en-US" sz="800" u="sng" dirty="0" smtClean="0">
                      <a:solidFill>
                        <a:schemeClr val="accent1">
                          <a:lumMod val="75000"/>
                        </a:schemeClr>
                      </a:solidFill>
                    </a:rPr>
                    <a:t>キャンセルポリシー</a:t>
                  </a:r>
                  <a:r>
                    <a:rPr lang="ja-JP" altLang="en-US" sz="800" dirty="0" smtClean="0"/>
                    <a:t>に基づくキャンセル返品が可能です。</a:t>
                  </a:r>
                  <a:endParaRPr lang="en-US" altLang="ja-JP" sz="800" dirty="0" smtClean="0"/>
                </a:p>
                <a:p>
                  <a:r>
                    <a:rPr kumimoji="1" lang="ja-JP" altLang="en-US" sz="800" dirty="0" smtClean="0"/>
                    <a:t>他社テナント商品キャンセル</a:t>
                  </a:r>
                  <a:r>
                    <a:rPr kumimoji="1" lang="ja-JP" altLang="en-US" sz="800" dirty="0" err="1" smtClean="0"/>
                    <a:t>返品にに関しては</a:t>
                  </a:r>
                  <a:r>
                    <a:rPr kumimoji="1" lang="ja-JP" altLang="en-US" sz="800" dirty="0" smtClean="0"/>
                    <a:t>販売店にお問合せ下さい。</a:t>
                  </a:r>
                  <a:endParaRPr kumimoji="1" lang="ja-JP" altLang="en-US" sz="800" dirty="0"/>
                </a:p>
              </p:txBody>
            </p:sp>
            <p:sp>
              <p:nvSpPr>
                <p:cNvPr id="48" name="テキスト ボックス 47"/>
                <p:cNvSpPr txBox="1"/>
                <p:nvPr/>
              </p:nvSpPr>
              <p:spPr>
                <a:xfrm>
                  <a:off x="4191008" y="4879160"/>
                  <a:ext cx="1323243" cy="261610"/>
                </a:xfrm>
                <a:prstGeom prst="rect">
                  <a:avLst/>
                </a:prstGeom>
                <a:noFill/>
              </p:spPr>
              <p:txBody>
                <a:bodyPr wrap="square" rtlCol="0">
                  <a:spAutoFit/>
                </a:bodyPr>
                <a:lstStyle/>
                <a:p>
                  <a:r>
                    <a:rPr kumimoji="1" lang="ja-JP" altLang="en-US" sz="1100" dirty="0" smtClean="0">
                      <a:solidFill>
                        <a:schemeClr val="accent6">
                          <a:lumMod val="75000"/>
                        </a:schemeClr>
                      </a:solidFill>
                    </a:rPr>
                    <a:t>キャンセルポリシー</a:t>
                  </a:r>
                  <a:endParaRPr kumimoji="1" lang="ja-JP" altLang="en-US" sz="1100" dirty="0">
                    <a:solidFill>
                      <a:schemeClr val="accent6">
                        <a:lumMod val="75000"/>
                      </a:schemeClr>
                    </a:solidFill>
                  </a:endParaRPr>
                </a:p>
              </p:txBody>
            </p:sp>
            <p:sp>
              <p:nvSpPr>
                <p:cNvPr id="49" name="正方形/長方形 48"/>
                <p:cNvSpPr/>
                <p:nvPr/>
              </p:nvSpPr>
              <p:spPr>
                <a:xfrm>
                  <a:off x="5468179" y="4972906"/>
                  <a:ext cx="3127972"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7537421" y="853668"/>
                  <a:ext cx="1214987" cy="8367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7832191" y="1013322"/>
                  <a:ext cx="654480" cy="205252"/>
                </a:xfrm>
                <a:prstGeom prst="roundRect">
                  <a:avLst>
                    <a:gd name="adj" fmla="val 50000"/>
                  </a:avLst>
                </a:prstGeom>
                <a:solidFill>
                  <a:schemeClr val="accent5">
                    <a:lumMod val="75000"/>
                  </a:schemeClr>
                </a:solidFill>
                <a:ln w="0">
                  <a:noFill/>
                </a:ln>
                <a:effectLst>
                  <a:outerShdw blurRad="107950" dist="12700" dir="5400000" algn="ctr">
                    <a:srgbClr val="000000"/>
                  </a:outerShdw>
                </a:effectLst>
                <a:scene3d>
                  <a:camera prst="orthographicFront">
                    <a:rot lat="0" lon="0" rev="0"/>
                  </a:camera>
                  <a:lightRig rig="flood" dir="t"/>
                </a:scene3d>
                <a:sp3d extrusionH="44450" contourW="44450">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7817234" y="1003130"/>
                  <a:ext cx="683200" cy="215444"/>
                </a:xfrm>
                <a:prstGeom prst="rect">
                  <a:avLst/>
                </a:prstGeom>
                <a:noFill/>
              </p:spPr>
              <p:txBody>
                <a:bodyPr wrap="none" rtlCol="0">
                  <a:spAutoFit/>
                </a:bodyPr>
                <a:lstStyle/>
                <a:p>
                  <a:r>
                    <a:rPr kumimoji="1" lang="ja-JP" altLang="en-US" sz="800" dirty="0" smtClean="0">
                      <a:solidFill>
                        <a:schemeClr val="bg1"/>
                      </a:solidFill>
                    </a:rPr>
                    <a:t>注文を確定</a:t>
                  </a:r>
                  <a:endParaRPr kumimoji="1" lang="ja-JP" altLang="en-US" sz="800" dirty="0">
                    <a:solidFill>
                      <a:schemeClr val="bg1"/>
                    </a:solidFill>
                  </a:endParaRPr>
                </a:p>
              </p:txBody>
            </p:sp>
            <p:sp>
              <p:nvSpPr>
                <p:cNvPr id="45" name="角丸四角形 44"/>
                <p:cNvSpPr/>
                <p:nvPr/>
              </p:nvSpPr>
              <p:spPr>
                <a:xfrm>
                  <a:off x="7821713" y="1315043"/>
                  <a:ext cx="654480" cy="205252"/>
                </a:xfrm>
                <a:prstGeom prst="roundRect">
                  <a:avLst>
                    <a:gd name="adj" fmla="val 50000"/>
                  </a:avLst>
                </a:prstGeom>
                <a:solidFill>
                  <a:schemeClr val="bg1">
                    <a:lumMod val="65000"/>
                  </a:schemeClr>
                </a:solidFill>
                <a:ln w="0">
                  <a:noFill/>
                </a:ln>
                <a:effectLst>
                  <a:outerShdw blurRad="107950" dist="12700" dir="5400000" algn="ctr">
                    <a:srgbClr val="000000"/>
                  </a:outerShdw>
                </a:effectLst>
                <a:scene3d>
                  <a:camera prst="orthographicFront">
                    <a:rot lat="0" lon="0" rev="0"/>
                  </a:camera>
                  <a:lightRig rig="flood" dir="t"/>
                </a:scene3d>
                <a:sp3d extrusionH="44450" contourW="44450">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7874959" y="1309732"/>
                  <a:ext cx="375424" cy="215444"/>
                </a:xfrm>
                <a:prstGeom prst="rect">
                  <a:avLst/>
                </a:prstGeom>
                <a:noFill/>
              </p:spPr>
              <p:txBody>
                <a:bodyPr wrap="none" rtlCol="0">
                  <a:spAutoFit/>
                </a:bodyPr>
                <a:lstStyle/>
                <a:p>
                  <a:r>
                    <a:rPr kumimoji="1" lang="ja-JP" altLang="en-US" sz="800" dirty="0" smtClean="0">
                      <a:solidFill>
                        <a:schemeClr val="bg1"/>
                      </a:solidFill>
                    </a:rPr>
                    <a:t>戻る</a:t>
                  </a:r>
                  <a:endParaRPr kumimoji="1" lang="ja-JP" altLang="en-US" sz="800" dirty="0">
                    <a:solidFill>
                      <a:schemeClr val="bg1"/>
                    </a:solidFill>
                  </a:endParaRPr>
                </a:p>
              </p:txBody>
            </p:sp>
          </p:grpSp>
          <p:sp>
            <p:nvSpPr>
              <p:cNvPr id="39" name="正方形/長方形 38"/>
              <p:cNvSpPr/>
              <p:nvPr/>
            </p:nvSpPr>
            <p:spPr>
              <a:xfrm>
                <a:off x="3389111" y="348534"/>
                <a:ext cx="5532151" cy="520820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p:cNvSpPr txBox="1"/>
            <p:nvPr/>
          </p:nvSpPr>
          <p:spPr>
            <a:xfrm>
              <a:off x="7437771" y="356348"/>
              <a:ext cx="780663" cy="133370"/>
            </a:xfrm>
            <a:prstGeom prst="rect">
              <a:avLst/>
            </a:prstGeom>
            <a:solidFill>
              <a:schemeClr val="tx1"/>
            </a:solidFill>
          </p:spPr>
          <p:txBody>
            <a:bodyPr wrap="none" lIns="38100" tIns="12700" rIns="38100" bIns="12700" rtlCol="0">
              <a:spAutoFit/>
            </a:bodyPr>
            <a:lstStyle/>
            <a:p>
              <a:r>
                <a:rPr kumimoji="1" lang="ja-JP" altLang="en-US" sz="700" dirty="0" smtClean="0">
                  <a:solidFill>
                    <a:schemeClr val="bg1"/>
                  </a:solidFill>
                </a:rPr>
                <a:t>ようこそユウキさま</a:t>
              </a:r>
              <a:endParaRPr kumimoji="1" lang="ja-JP" altLang="en-US" sz="700" dirty="0">
                <a:solidFill>
                  <a:schemeClr val="bg1"/>
                </a:solidFill>
              </a:endParaRPr>
            </a:p>
          </p:txBody>
        </p:sp>
      </p:grpSp>
    </p:spTree>
    <p:extLst>
      <p:ext uri="{BB962C8B-B14F-4D97-AF65-F5344CB8AC3E}">
        <p14:creationId xmlns:p14="http://schemas.microsoft.com/office/powerpoint/2010/main" val="335408795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513752" y="1022485"/>
            <a:ext cx="7443946" cy="794132"/>
            <a:chOff x="1399875" y="1332105"/>
            <a:chExt cx="6773167" cy="794132"/>
          </a:xfrm>
        </p:grpSpPr>
        <p:sp>
          <p:nvSpPr>
            <p:cNvPr id="11" name="角丸四角形 10"/>
            <p:cNvSpPr/>
            <p:nvPr/>
          </p:nvSpPr>
          <p:spPr>
            <a:xfrm>
              <a:off x="1399875" y="1332105"/>
              <a:ext cx="6773167" cy="794132"/>
            </a:xfrm>
            <a:prstGeom prst="roundRect">
              <a:avLst>
                <a:gd name="adj" fmla="val 13764"/>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2" name="テキスト ボックス 11"/>
            <p:cNvSpPr txBox="1"/>
            <p:nvPr/>
          </p:nvSpPr>
          <p:spPr>
            <a:xfrm>
              <a:off x="1549973" y="1413216"/>
              <a:ext cx="6391202" cy="584775"/>
            </a:xfrm>
            <a:prstGeom prst="rect">
              <a:avLst/>
            </a:prstGeom>
            <a:noFill/>
          </p:spPr>
          <p:txBody>
            <a:bodyPr wrap="square" rtlCol="0">
              <a:spAutoFit/>
            </a:bodyPr>
            <a:lstStyle/>
            <a:p>
              <a:r>
                <a:rPr lang="ja-JP" altLang="en-US" sz="3200" b="1" dirty="0">
                  <a:latin typeface="HG丸ｺﾞｼｯｸM-PRO" panose="020F0600000000000000" pitchFamily="50" charset="-128"/>
                  <a:ea typeface="HG丸ｺﾞｼｯｸM-PRO" panose="020F0600000000000000" pitchFamily="50" charset="-128"/>
                </a:rPr>
                <a:t>契約が成立するタイミングは？</a:t>
              </a:r>
              <a:endParaRPr lang="en-US" altLang="ja-JP" sz="3200" b="1" dirty="0">
                <a:latin typeface="HG丸ｺﾞｼｯｸM-PRO" panose="020F0600000000000000" pitchFamily="50" charset="-128"/>
                <a:ea typeface="HG丸ｺﾞｼｯｸM-PRO" panose="020F0600000000000000" pitchFamily="50" charset="-128"/>
              </a:endParaRPr>
            </a:p>
          </p:txBody>
        </p:sp>
      </p:grpSp>
      <p:sp>
        <p:nvSpPr>
          <p:cNvPr id="19" name="角丸四角形 18"/>
          <p:cNvSpPr/>
          <p:nvPr/>
        </p:nvSpPr>
        <p:spPr>
          <a:xfrm>
            <a:off x="1191568" y="337220"/>
            <a:ext cx="3528392" cy="43204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ネットで買い物をする</a:t>
            </a:r>
          </a:p>
        </p:txBody>
      </p:sp>
      <p:sp>
        <p:nvSpPr>
          <p:cNvPr id="15" name="円/楕円 14"/>
          <p:cNvSpPr/>
          <p:nvPr/>
        </p:nvSpPr>
        <p:spPr>
          <a:xfrm>
            <a:off x="585569" y="1044315"/>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t>1</a:t>
            </a:r>
            <a:endParaRPr lang="ja-JP" altLang="en-US" sz="4000" dirty="0"/>
          </a:p>
        </p:txBody>
      </p:sp>
      <p:grpSp>
        <p:nvGrpSpPr>
          <p:cNvPr id="17" name="グループ化 16"/>
          <p:cNvGrpSpPr/>
          <p:nvPr/>
        </p:nvGrpSpPr>
        <p:grpSpPr>
          <a:xfrm>
            <a:off x="1405923" y="2065412"/>
            <a:ext cx="6912768" cy="644739"/>
            <a:chOff x="706073" y="2327151"/>
            <a:chExt cx="6912768" cy="644739"/>
          </a:xfrm>
        </p:grpSpPr>
        <p:sp>
          <p:nvSpPr>
            <p:cNvPr id="3" name="楕円 2"/>
            <p:cNvSpPr/>
            <p:nvPr/>
          </p:nvSpPr>
          <p:spPr>
            <a:xfrm>
              <a:off x="778080" y="2359890"/>
              <a:ext cx="612000" cy="612000"/>
            </a:xfrm>
            <a:prstGeom prst="ellipse">
              <a:avLst/>
            </a:prstGeom>
            <a:solidFill>
              <a:srgbClr val="DEEBF7"/>
            </a:solidFill>
            <a:ln w="28575">
              <a:solidFill>
                <a:srgbClr val="357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 name="テキスト ボックス 7"/>
            <p:cNvSpPr txBox="1"/>
            <p:nvPr/>
          </p:nvSpPr>
          <p:spPr>
            <a:xfrm>
              <a:off x="706073" y="2327151"/>
              <a:ext cx="6912768" cy="584775"/>
            </a:xfrm>
            <a:prstGeom prst="rect">
              <a:avLst/>
            </a:prstGeom>
            <a:noFill/>
          </p:spPr>
          <p:txBody>
            <a:bodyPr wrap="square" rtlCol="0">
              <a:spAutoFit/>
            </a:bodyPr>
            <a:lstStyle/>
            <a:p>
              <a:r>
                <a:rPr lang="ja-JP" altLang="en-US" sz="3200" dirty="0" smtClean="0">
                  <a:solidFill>
                    <a:srgbClr val="357FC2"/>
                  </a:solidFill>
                  <a:latin typeface="HGP創英角ｺﾞｼｯｸUB" panose="020B0900000000000000" pitchFamily="50" charset="-128"/>
                  <a:ea typeface="HGP創英角ｺﾞｼｯｸUB" panose="020B0900000000000000" pitchFamily="50" charset="-128"/>
                </a:rPr>
                <a:t> Ａ</a:t>
              </a:r>
              <a:r>
                <a:rPr lang="ja-JP" altLang="en-US" sz="3200" dirty="0" smtClean="0">
                  <a:latin typeface="HGP創英角ｺﾞｼｯｸUB" panose="020B0900000000000000" pitchFamily="50" charset="-128"/>
                  <a:ea typeface="HGP創英角ｺﾞｼｯｸUB" panose="020B0900000000000000" pitchFamily="50" charset="-128"/>
                </a:rPr>
                <a:t>　商品を選び注文ボタンを押したとき</a:t>
              </a:r>
              <a:endParaRPr lang="en-US" altLang="ja-JP" sz="3200" dirty="0" smtClean="0">
                <a:latin typeface="HGP創英角ｺﾞｼｯｸUB" panose="020B0900000000000000" pitchFamily="50" charset="-128"/>
                <a:ea typeface="HGP創英角ｺﾞｼｯｸUB" panose="020B0900000000000000" pitchFamily="50" charset="-128"/>
              </a:endParaRPr>
            </a:p>
          </p:txBody>
        </p:sp>
      </p:grpSp>
      <p:grpSp>
        <p:nvGrpSpPr>
          <p:cNvPr id="9" name="グループ化 8"/>
          <p:cNvGrpSpPr/>
          <p:nvPr/>
        </p:nvGrpSpPr>
        <p:grpSpPr>
          <a:xfrm>
            <a:off x="1513752" y="2919618"/>
            <a:ext cx="8162356" cy="612000"/>
            <a:chOff x="813902" y="3181357"/>
            <a:chExt cx="8162356" cy="612000"/>
          </a:xfrm>
        </p:grpSpPr>
        <p:sp>
          <p:nvSpPr>
            <p:cNvPr id="13" name="楕円 12"/>
            <p:cNvSpPr/>
            <p:nvPr/>
          </p:nvSpPr>
          <p:spPr>
            <a:xfrm>
              <a:off x="813902" y="3181357"/>
              <a:ext cx="612000" cy="612000"/>
            </a:xfrm>
            <a:prstGeom prst="ellipse">
              <a:avLst/>
            </a:prstGeom>
            <a:solidFill>
              <a:srgbClr val="DEEBF7"/>
            </a:solidFill>
            <a:ln w="28575">
              <a:solidFill>
                <a:srgbClr val="357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 name="正方形/長方形 4"/>
            <p:cNvSpPr/>
            <p:nvPr/>
          </p:nvSpPr>
          <p:spPr>
            <a:xfrm>
              <a:off x="880788" y="3182536"/>
              <a:ext cx="8095470" cy="584775"/>
            </a:xfrm>
            <a:prstGeom prst="rect">
              <a:avLst/>
            </a:prstGeom>
          </p:spPr>
          <p:txBody>
            <a:bodyPr wrap="square">
              <a:spAutoFit/>
            </a:bodyPr>
            <a:lstStyle/>
            <a:p>
              <a:pPr lvl="0"/>
              <a:r>
                <a:rPr lang="ja-JP" altLang="en-US" sz="3200" dirty="0">
                  <a:solidFill>
                    <a:srgbClr val="357FC2"/>
                  </a:solidFill>
                  <a:latin typeface="HGP創英角ｺﾞｼｯｸUB" panose="020B0900000000000000" pitchFamily="50" charset="-128"/>
                  <a:ea typeface="HGP創英角ｺﾞｼｯｸUB" panose="020B0900000000000000" pitchFamily="50" charset="-128"/>
                </a:rPr>
                <a:t>Ｂ</a:t>
              </a:r>
              <a:r>
                <a:rPr lang="ja-JP" altLang="en-US" sz="3200" dirty="0">
                  <a:solidFill>
                    <a:prstClr val="black"/>
                  </a:solidFill>
                  <a:latin typeface="HGP創英角ｺﾞｼｯｸUB" panose="020B0900000000000000" pitchFamily="50" charset="-128"/>
                  <a:ea typeface="HGP創英角ｺﾞｼｯｸUB" panose="020B0900000000000000" pitchFamily="50" charset="-128"/>
                </a:rPr>
                <a:t>　業者から注文確認メールを受け取ったとき</a:t>
              </a:r>
              <a:endParaRPr lang="en-US" altLang="ja-JP" sz="3200" dirty="0">
                <a:solidFill>
                  <a:prstClr val="black"/>
                </a:solidFill>
                <a:latin typeface="HGP創英角ｺﾞｼｯｸUB" panose="020B0900000000000000" pitchFamily="50" charset="-128"/>
                <a:ea typeface="HGP創英角ｺﾞｼｯｸUB" panose="020B0900000000000000" pitchFamily="50" charset="-128"/>
              </a:endParaRPr>
            </a:p>
          </p:txBody>
        </p:sp>
      </p:grpSp>
      <p:grpSp>
        <p:nvGrpSpPr>
          <p:cNvPr id="7" name="グループ化 6"/>
          <p:cNvGrpSpPr/>
          <p:nvPr/>
        </p:nvGrpSpPr>
        <p:grpSpPr>
          <a:xfrm>
            <a:off x="1521089" y="3748242"/>
            <a:ext cx="6797602" cy="629151"/>
            <a:chOff x="821239" y="4009981"/>
            <a:chExt cx="6797602" cy="629151"/>
          </a:xfrm>
        </p:grpSpPr>
        <p:sp>
          <p:nvSpPr>
            <p:cNvPr id="14" name="楕円 13"/>
            <p:cNvSpPr/>
            <p:nvPr/>
          </p:nvSpPr>
          <p:spPr>
            <a:xfrm>
              <a:off x="821239" y="4027132"/>
              <a:ext cx="612000" cy="612000"/>
            </a:xfrm>
            <a:prstGeom prst="ellipse">
              <a:avLst/>
            </a:prstGeom>
            <a:solidFill>
              <a:srgbClr val="DEEBF7"/>
            </a:solidFill>
            <a:ln w="28575">
              <a:solidFill>
                <a:srgbClr val="357F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正方形/長方形 15"/>
            <p:cNvSpPr/>
            <p:nvPr/>
          </p:nvSpPr>
          <p:spPr>
            <a:xfrm>
              <a:off x="864097" y="4009981"/>
              <a:ext cx="6754744" cy="584775"/>
            </a:xfrm>
            <a:prstGeom prst="rect">
              <a:avLst/>
            </a:prstGeom>
          </p:spPr>
          <p:txBody>
            <a:bodyPr wrap="square">
              <a:spAutoFit/>
            </a:bodyPr>
            <a:lstStyle/>
            <a:p>
              <a:pPr lvl="0"/>
              <a:r>
                <a:rPr lang="ja-JP" altLang="en-US" sz="3200" dirty="0">
                  <a:solidFill>
                    <a:srgbClr val="357FC2"/>
                  </a:solidFill>
                  <a:latin typeface="HGP創英角ｺﾞｼｯｸUB" panose="020B0900000000000000" pitchFamily="50" charset="-128"/>
                  <a:ea typeface="HGP創英角ｺﾞｼｯｸUB" panose="020B0900000000000000" pitchFamily="50" charset="-128"/>
                </a:rPr>
                <a:t>Ｃ</a:t>
              </a:r>
              <a:r>
                <a:rPr lang="ja-JP" altLang="en-US" sz="3200" dirty="0">
                  <a:solidFill>
                    <a:prstClr val="black"/>
                  </a:solidFill>
                  <a:latin typeface="HGP創英角ｺﾞｼｯｸUB" panose="020B0900000000000000" pitchFamily="50" charset="-128"/>
                  <a:ea typeface="HGP創英角ｺﾞｼｯｸUB" panose="020B0900000000000000" pitchFamily="50" charset="-128"/>
                </a:rPr>
                <a:t>　購入した商品が手元に届いたとき</a:t>
              </a:r>
            </a:p>
          </p:txBody>
        </p:sp>
      </p:grpSp>
      <p:sp>
        <p:nvSpPr>
          <p:cNvPr id="20" name="円/楕円 7"/>
          <p:cNvSpPr/>
          <p:nvPr/>
        </p:nvSpPr>
        <p:spPr>
          <a:xfrm>
            <a:off x="1407592" y="2821588"/>
            <a:ext cx="826239" cy="828000"/>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cxnSp>
        <p:nvCxnSpPr>
          <p:cNvPr id="21" name="直線コネクタ 20"/>
          <p:cNvCxnSpPr/>
          <p:nvPr/>
        </p:nvCxnSpPr>
        <p:spPr>
          <a:xfrm>
            <a:off x="585569" y="4585692"/>
            <a:ext cx="90730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766899" y="4714003"/>
            <a:ext cx="7029488" cy="830997"/>
          </a:xfrm>
          <a:prstGeom prst="rect">
            <a:avLst/>
          </a:prstGeom>
          <a:noFill/>
        </p:spPr>
        <p:txBody>
          <a:bodyPr wrap="none" rtlCol="0">
            <a:spAutoFit/>
          </a:bodyPr>
          <a:lstStyle/>
          <a:p>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買い手</a:t>
            </a:r>
            <a:r>
              <a:rPr lang="ja-JP" altLang="en-US" sz="2400" dirty="0">
                <a:solidFill>
                  <a:srgbClr val="1F4E79"/>
                </a:solidFill>
                <a:latin typeface="HGP創英角ｺﾞｼｯｸUB" panose="020B0900000000000000" pitchFamily="50" charset="-128"/>
                <a:ea typeface="HGP創英角ｺﾞｼｯｸUB" panose="020B0900000000000000" pitchFamily="50" charset="-128"/>
              </a:rPr>
              <a:t>の</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申し込みに対して、売り手から承諾</a:t>
            </a:r>
            <a:r>
              <a:rPr lang="ja-JP" altLang="en-US" sz="2400" dirty="0">
                <a:solidFill>
                  <a:srgbClr val="1F4E79"/>
                </a:solidFill>
                <a:latin typeface="HGP創英角ｺﾞｼｯｸUB" panose="020B0900000000000000" pitchFamily="50" charset="-128"/>
                <a:ea typeface="HGP創英角ｺﾞｼｯｸUB" panose="020B0900000000000000" pitchFamily="50" charset="-128"/>
              </a:rPr>
              <a:t>の通知</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が</a:t>
            </a:r>
            <a:endParaRPr lang="en-US" altLang="ja-JP" sz="2400" dirty="0">
              <a:solidFill>
                <a:srgbClr val="1F4E79"/>
              </a:solidFill>
              <a:latin typeface="HGP創英角ｺﾞｼｯｸUB" panose="020B0900000000000000" pitchFamily="50" charset="-128"/>
              <a:ea typeface="HGP創英角ｺﾞｼｯｸUB" panose="020B0900000000000000" pitchFamily="50" charset="-128"/>
            </a:endParaRPr>
          </a:p>
          <a:p>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送られると契約</a:t>
            </a:r>
            <a:r>
              <a:rPr lang="ja-JP" altLang="en-US" sz="2400" dirty="0">
                <a:solidFill>
                  <a:srgbClr val="1F4E79"/>
                </a:solidFill>
                <a:latin typeface="HGP創英角ｺﾞｼｯｸUB" panose="020B0900000000000000" pitchFamily="50" charset="-128"/>
                <a:ea typeface="HGP創英角ｺﾞｼｯｸUB" panose="020B0900000000000000" pitchFamily="50" charset="-128"/>
              </a:rPr>
              <a:t>が</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成立する。</a:t>
            </a:r>
            <a:endParaRPr kumimoji="1" lang="ja-JP" altLang="en-US" sz="2400" dirty="0">
              <a:solidFill>
                <a:srgbClr val="1F4E79"/>
              </a:solidFill>
              <a:latin typeface="HGP創英角ｺﾞｼｯｸUB" panose="020B0900000000000000" pitchFamily="50" charset="-128"/>
              <a:ea typeface="HGP創英角ｺﾞｼｯｸUB" panose="020B0900000000000000" pitchFamily="50" charset="-128"/>
            </a:endParaRPr>
          </a:p>
        </p:txBody>
      </p:sp>
      <p:sp>
        <p:nvSpPr>
          <p:cNvPr id="22" name="右矢印 21"/>
          <p:cNvSpPr/>
          <p:nvPr/>
        </p:nvSpPr>
        <p:spPr>
          <a:xfrm>
            <a:off x="906167" y="4807849"/>
            <a:ext cx="789457" cy="353907"/>
          </a:xfrm>
          <a:prstGeom prst="rightArrow">
            <a:avLst>
              <a:gd name="adj1" fmla="val 50000"/>
              <a:gd name="adj2" fmla="val 113894"/>
            </a:avLst>
          </a:prstGeom>
          <a:gradFill>
            <a:gsLst>
              <a:gs pos="34000">
                <a:schemeClr val="accent2">
                  <a:lumMod val="75000"/>
                </a:schemeClr>
              </a:gs>
              <a:gs pos="8000">
                <a:schemeClr val="accent1">
                  <a:lumMod val="5000"/>
                  <a:lumOff val="95000"/>
                </a:schemeClr>
              </a:gs>
              <a:gs pos="100000">
                <a:schemeClr val="accent2">
                  <a:lumMod val="75000"/>
                </a:schemeClr>
              </a:gs>
            </a:gsLst>
            <a:lin ang="0" scaled="0"/>
          </a:gradFill>
          <a:ln>
            <a:noFill/>
          </a:ln>
          <a:effectLst/>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Tree>
    <p:extLst>
      <p:ext uri="{BB962C8B-B14F-4D97-AF65-F5344CB8AC3E}">
        <p14:creationId xmlns:p14="http://schemas.microsoft.com/office/powerpoint/2010/main" val="605028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191568" y="337220"/>
            <a:ext cx="3528392" cy="43204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ネットで買い物をする</a:t>
            </a:r>
          </a:p>
        </p:txBody>
      </p:sp>
      <p:grpSp>
        <p:nvGrpSpPr>
          <p:cNvPr id="2" name="グループ化 1"/>
          <p:cNvGrpSpPr/>
          <p:nvPr/>
        </p:nvGrpSpPr>
        <p:grpSpPr>
          <a:xfrm>
            <a:off x="574147" y="1129308"/>
            <a:ext cx="9330389" cy="864096"/>
            <a:chOff x="574147" y="1129308"/>
            <a:chExt cx="9330389" cy="864096"/>
          </a:xfrm>
        </p:grpSpPr>
        <p:grpSp>
          <p:nvGrpSpPr>
            <p:cNvPr id="18" name="グループ化 17"/>
            <p:cNvGrpSpPr/>
            <p:nvPr/>
          </p:nvGrpSpPr>
          <p:grpSpPr>
            <a:xfrm>
              <a:off x="1532312" y="1129308"/>
              <a:ext cx="8372224" cy="864096"/>
              <a:chOff x="1399875" y="1332105"/>
              <a:chExt cx="6773167" cy="864096"/>
            </a:xfrm>
          </p:grpSpPr>
          <p:sp>
            <p:nvSpPr>
              <p:cNvPr id="20" name="角丸四角形 19"/>
              <p:cNvSpPr/>
              <p:nvPr/>
            </p:nvSpPr>
            <p:spPr>
              <a:xfrm>
                <a:off x="1399875" y="1332105"/>
                <a:ext cx="6773167" cy="864096"/>
              </a:xfrm>
              <a:prstGeom prst="roundRect">
                <a:avLst>
                  <a:gd name="adj" fmla="val 13764"/>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5400" rtlCol="0" anchor="ctr"/>
              <a:lstStyle/>
              <a:p>
                <a:pPr algn="ctr"/>
                <a:endParaRPr lang="ja-JP" altLang="en-US"/>
              </a:p>
            </p:txBody>
          </p:sp>
          <p:sp>
            <p:nvSpPr>
              <p:cNvPr id="21" name="テキスト ボックス 20"/>
              <p:cNvSpPr txBox="1"/>
              <p:nvPr/>
            </p:nvSpPr>
            <p:spPr>
              <a:xfrm>
                <a:off x="1549973" y="1413216"/>
                <a:ext cx="6623069" cy="646331"/>
              </a:xfrm>
              <a:prstGeom prst="rect">
                <a:avLst/>
              </a:prstGeom>
              <a:noFill/>
            </p:spPr>
            <p:txBody>
              <a:bodyPr wrap="square" rtlCol="0">
                <a:spAutoFit/>
              </a:bodyPr>
              <a:lstStyle/>
              <a:p>
                <a:r>
                  <a:rPr lang="ja-JP" altLang="en-US" sz="3600" b="1" dirty="0" smtClean="0">
                    <a:latin typeface="HG丸ｺﾞｼｯｸM-PRO" panose="020F0600000000000000" pitchFamily="50" charset="-128"/>
                    <a:ea typeface="HG丸ｺﾞｼｯｸM-PRO" panose="020F0600000000000000" pitchFamily="50" charset="-128"/>
                  </a:rPr>
                  <a:t>なぜ契約を守らないといけないのか？</a:t>
                </a:r>
                <a:endParaRPr lang="en-US" altLang="ja-JP" sz="3600" b="1" dirty="0">
                  <a:latin typeface="HG丸ｺﾞｼｯｸM-PRO" panose="020F0600000000000000" pitchFamily="50" charset="-128"/>
                  <a:ea typeface="HG丸ｺﾞｼｯｸM-PRO" panose="020F0600000000000000" pitchFamily="50" charset="-128"/>
                </a:endParaRPr>
              </a:p>
            </p:txBody>
          </p:sp>
        </p:grpSp>
        <p:sp>
          <p:nvSpPr>
            <p:cNvPr id="23" name="円/楕円 22"/>
            <p:cNvSpPr/>
            <p:nvPr/>
          </p:nvSpPr>
          <p:spPr>
            <a:xfrm>
              <a:off x="574147" y="1259812"/>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smtClean="0"/>
                <a:t>2</a:t>
              </a:r>
              <a:endParaRPr lang="ja-JP" altLang="en-US" sz="4400" dirty="0"/>
            </a:p>
          </p:txBody>
        </p:sp>
      </p:grpSp>
      <p:sp>
        <p:nvSpPr>
          <p:cNvPr id="24" name="角丸四角形 23"/>
          <p:cNvSpPr/>
          <p:nvPr/>
        </p:nvSpPr>
        <p:spPr>
          <a:xfrm>
            <a:off x="690637" y="3178545"/>
            <a:ext cx="4248471" cy="921814"/>
          </a:xfrm>
          <a:prstGeom prst="roundRect">
            <a:avLst>
              <a:gd name="adj" fmla="val 50000"/>
            </a:avLst>
          </a:prstGeom>
          <a:solidFill>
            <a:srgbClr val="FFFDEF"/>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法律で決まっているから</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25" name="角丸四角形 24"/>
          <p:cNvSpPr/>
          <p:nvPr/>
        </p:nvSpPr>
        <p:spPr>
          <a:xfrm>
            <a:off x="5307125" y="3178545"/>
            <a:ext cx="4248471" cy="921814"/>
          </a:xfrm>
          <a:prstGeom prst="roundRect">
            <a:avLst>
              <a:gd name="adj" fmla="val 50000"/>
            </a:avLst>
          </a:prstGeom>
          <a:solidFill>
            <a:srgbClr val="FFFDEF"/>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同意した上で</a:t>
            </a:r>
            <a:endParaRPr lang="en-US" altLang="ja-JP"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契約したから</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690638" y="4294161"/>
            <a:ext cx="4248471" cy="921814"/>
          </a:xfrm>
          <a:prstGeom prst="roundRect">
            <a:avLst>
              <a:gd name="adj" fmla="val 50000"/>
            </a:avLst>
          </a:prstGeom>
          <a:solidFill>
            <a:srgbClr val="FFFDEF"/>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ctr"/>
          <a:lstStyle/>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契約を守らないと</a:t>
            </a:r>
            <a:endParaRPr lang="en-US" altLang="ja-JP"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一方</a:t>
            </a:r>
            <a:r>
              <a:rPr kumimoji="1"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に損害が出るから</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27" name="テキスト ボックス 26"/>
          <p:cNvSpPr txBox="1"/>
          <p:nvPr/>
        </p:nvSpPr>
        <p:spPr>
          <a:xfrm>
            <a:off x="903536" y="2347294"/>
            <a:ext cx="1920719" cy="646331"/>
          </a:xfrm>
          <a:prstGeom prst="rect">
            <a:avLst/>
          </a:prstGeom>
          <a:noFill/>
        </p:spPr>
        <p:txBody>
          <a:bodyPr wrap="none" rtlCol="0">
            <a:spAutoFit/>
          </a:bodyPr>
          <a:lstStyle/>
          <a:p>
            <a:r>
              <a:rPr kumimoji="1" lang="ja-JP" altLang="en-US" sz="3600" dirty="0" smtClean="0">
                <a:latin typeface="HGP創英角ｺﾞｼｯｸUB" panose="020B0900000000000000" pitchFamily="50" charset="-128"/>
                <a:ea typeface="HGP創英角ｺﾞｼｯｸUB" panose="020B0900000000000000" pitchFamily="50" charset="-128"/>
              </a:rPr>
              <a:t>例えば</a:t>
            </a:r>
            <a:r>
              <a:rPr kumimoji="1" lang="en-US" altLang="ja-JP" sz="3600" dirty="0" smtClean="0">
                <a:latin typeface="HGP創英角ｺﾞｼｯｸUB" panose="020B0900000000000000" pitchFamily="50" charset="-128"/>
                <a:ea typeface="HGP創英角ｺﾞｼｯｸUB" panose="020B0900000000000000" pitchFamily="50" charset="-128"/>
              </a:rPr>
              <a:t>…</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角丸四角形 27"/>
          <p:cNvSpPr/>
          <p:nvPr/>
        </p:nvSpPr>
        <p:spPr>
          <a:xfrm>
            <a:off x="5307125" y="4294161"/>
            <a:ext cx="4248471" cy="921814"/>
          </a:xfrm>
          <a:prstGeom prst="roundRect">
            <a:avLst>
              <a:gd name="adj" fmla="val 50000"/>
            </a:avLst>
          </a:prstGeom>
          <a:solidFill>
            <a:srgbClr val="FFFDEF"/>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トラブルを回避するため</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65206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00"/>
                                        <p:tgtEl>
                                          <p:spTgt spid="24"/>
                                        </p:tgtEl>
                                      </p:cBhvr>
                                    </p:animEffect>
                                    <p:anim calcmode="lin" valueType="num">
                                      <p:cBhvr>
                                        <p:cTn id="13" dur="700" fill="hold"/>
                                        <p:tgtEl>
                                          <p:spTgt spid="24"/>
                                        </p:tgtEl>
                                        <p:attrNameLst>
                                          <p:attrName>ppt_x</p:attrName>
                                        </p:attrNameLst>
                                      </p:cBhvr>
                                      <p:tavLst>
                                        <p:tav tm="0">
                                          <p:val>
                                            <p:strVal val="#ppt_x"/>
                                          </p:val>
                                        </p:tav>
                                        <p:tav tm="100000">
                                          <p:val>
                                            <p:strVal val="#ppt_x"/>
                                          </p:val>
                                        </p:tav>
                                      </p:tavLst>
                                    </p:anim>
                                    <p:anim calcmode="lin" valueType="num">
                                      <p:cBhvr>
                                        <p:cTn id="14" dur="7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00"/>
                                        <p:tgtEl>
                                          <p:spTgt spid="25"/>
                                        </p:tgtEl>
                                      </p:cBhvr>
                                    </p:animEffect>
                                    <p:anim calcmode="lin" valueType="num">
                                      <p:cBhvr>
                                        <p:cTn id="20" dur="700" fill="hold"/>
                                        <p:tgtEl>
                                          <p:spTgt spid="25"/>
                                        </p:tgtEl>
                                        <p:attrNameLst>
                                          <p:attrName>ppt_x</p:attrName>
                                        </p:attrNameLst>
                                      </p:cBhvr>
                                      <p:tavLst>
                                        <p:tav tm="0">
                                          <p:val>
                                            <p:strVal val="#ppt_x"/>
                                          </p:val>
                                        </p:tav>
                                        <p:tav tm="100000">
                                          <p:val>
                                            <p:strVal val="#ppt_x"/>
                                          </p:val>
                                        </p:tav>
                                      </p:tavLst>
                                    </p:anim>
                                    <p:anim calcmode="lin" valueType="num">
                                      <p:cBhvr>
                                        <p:cTn id="21" dur="7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anim calcmode="lin" valueType="num">
                                      <p:cBhvr>
                                        <p:cTn id="27" dur="700" fill="hold"/>
                                        <p:tgtEl>
                                          <p:spTgt spid="26"/>
                                        </p:tgtEl>
                                        <p:attrNameLst>
                                          <p:attrName>ppt_x</p:attrName>
                                        </p:attrNameLst>
                                      </p:cBhvr>
                                      <p:tavLst>
                                        <p:tav tm="0">
                                          <p:val>
                                            <p:strVal val="#ppt_x"/>
                                          </p:val>
                                        </p:tav>
                                        <p:tav tm="100000">
                                          <p:val>
                                            <p:strVal val="#ppt_x"/>
                                          </p:val>
                                        </p:tav>
                                      </p:tavLst>
                                    </p:anim>
                                    <p:anim calcmode="lin" valueType="num">
                                      <p:cBhvr>
                                        <p:cTn id="28" dur="7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700"/>
                                        <p:tgtEl>
                                          <p:spTgt spid="28"/>
                                        </p:tgtEl>
                                      </p:cBhvr>
                                    </p:animEffect>
                                    <p:anim calcmode="lin" valueType="num">
                                      <p:cBhvr>
                                        <p:cTn id="34" dur="700" fill="hold"/>
                                        <p:tgtEl>
                                          <p:spTgt spid="28"/>
                                        </p:tgtEl>
                                        <p:attrNameLst>
                                          <p:attrName>ppt_x</p:attrName>
                                        </p:attrNameLst>
                                      </p:cBhvr>
                                      <p:tavLst>
                                        <p:tav tm="0">
                                          <p:val>
                                            <p:strVal val="#ppt_x"/>
                                          </p:val>
                                        </p:tav>
                                        <p:tav tm="100000">
                                          <p:val>
                                            <p:strVal val="#ppt_x"/>
                                          </p:val>
                                        </p:tav>
                                      </p:tavLst>
                                    </p:anim>
                                    <p:anim calcmode="lin" valueType="num">
                                      <p:cBhvr>
                                        <p:cTn id="35" dur="7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8990" y="2909152"/>
            <a:ext cx="9474068" cy="523220"/>
          </a:xfrm>
          <a:prstGeom prst="rect">
            <a:avLst/>
          </a:prstGeom>
          <a:noFill/>
        </p:spPr>
        <p:txBody>
          <a:bodyPr wrap="none" rtlCol="0">
            <a:spAutoFit/>
          </a:bodyPr>
          <a:lstStyle/>
          <a:p>
            <a:r>
              <a:rPr lang="ja-JP" altLang="en-US" sz="2800" dirty="0" smtClean="0">
                <a:solidFill>
                  <a:srgbClr val="C00000"/>
                </a:solidFill>
                <a:latin typeface="HGP創英角ｺﾞｼｯｸUB" panose="020B0900000000000000" pitchFamily="50" charset="-128"/>
                <a:ea typeface="HGP創英角ｺﾞｼｯｸUB" panose="020B0900000000000000" pitchFamily="50" charset="-128"/>
              </a:rPr>
              <a:t>●</a:t>
            </a:r>
            <a:r>
              <a:rPr lang="ja-JP" altLang="en-US" sz="2800" dirty="0" smtClean="0">
                <a:latin typeface="HGP創英角ｺﾞｼｯｸUB" panose="020B0900000000000000" pitchFamily="50" charset="-128"/>
                <a:ea typeface="HGP創英角ｺﾞｼｯｸUB" panose="020B0900000000000000" pitchFamily="50" charset="-128"/>
              </a:rPr>
              <a:t>通信</a:t>
            </a:r>
            <a:r>
              <a:rPr lang="ja-JP" altLang="en-US" sz="2800" dirty="0">
                <a:latin typeface="HGP創英角ｺﾞｼｯｸUB" panose="020B0900000000000000" pitchFamily="50" charset="-128"/>
                <a:ea typeface="HGP創英角ｺﾞｼｯｸUB" panose="020B0900000000000000" pitchFamily="50" charset="-128"/>
              </a:rPr>
              <a:t>販売によって結んだ契約は</a:t>
            </a:r>
            <a:r>
              <a:rPr lang="ja-JP" altLang="en-US" sz="2800" dirty="0" smtClean="0">
                <a:latin typeface="HGP創英角ｺﾞｼｯｸUB" panose="020B0900000000000000" pitchFamily="50" charset="-128"/>
                <a:ea typeface="HGP創英角ｺﾞｼｯｸUB" panose="020B0900000000000000" pitchFamily="50" charset="-128"/>
              </a:rPr>
              <a:t>、</a:t>
            </a:r>
            <a:r>
              <a:rPr lang="ja-JP" altLang="en-US" sz="2800" dirty="0" smtClean="0">
                <a:solidFill>
                  <a:srgbClr val="C00000"/>
                </a:solidFill>
                <a:latin typeface="HGP創英角ｺﾞｼｯｸUB" panose="020B0900000000000000" pitchFamily="50" charset="-128"/>
                <a:ea typeface="HGP創英角ｺﾞｼｯｸUB" panose="020B0900000000000000" pitchFamily="50" charset="-128"/>
              </a:rPr>
              <a:t>クーリング</a:t>
            </a:r>
            <a:r>
              <a:rPr lang="ja-JP" altLang="en-US" sz="2800" dirty="0">
                <a:solidFill>
                  <a:srgbClr val="C00000"/>
                </a:solidFill>
                <a:latin typeface="HGP創英角ｺﾞｼｯｸUB" panose="020B0900000000000000" pitchFamily="50" charset="-128"/>
                <a:ea typeface="HGP創英角ｺﾞｼｯｸUB" panose="020B0900000000000000" pitchFamily="50" charset="-128"/>
              </a:rPr>
              <a:t>・オフできない。</a:t>
            </a:r>
            <a:endParaRPr kumimoji="1" lang="ja-JP" altLang="en-US" sz="2800" dirty="0">
              <a:solidFill>
                <a:srgbClr val="C00000"/>
              </a:solidFill>
              <a:latin typeface="HGP創英角ｺﾞｼｯｸUB" panose="020B0900000000000000" pitchFamily="50" charset="-128"/>
              <a:ea typeface="HGP創英角ｺﾞｼｯｸUB" panose="020B0900000000000000" pitchFamily="50" charset="-128"/>
            </a:endParaRPr>
          </a:p>
        </p:txBody>
      </p:sp>
      <p:cxnSp>
        <p:nvCxnSpPr>
          <p:cNvPr id="4" name="直線コネクタ 3"/>
          <p:cNvCxnSpPr/>
          <p:nvPr/>
        </p:nvCxnSpPr>
        <p:spPr>
          <a:xfrm>
            <a:off x="574147" y="3721596"/>
            <a:ext cx="90730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右矢印 23"/>
          <p:cNvSpPr/>
          <p:nvPr/>
        </p:nvSpPr>
        <p:spPr>
          <a:xfrm>
            <a:off x="1692314" y="4121309"/>
            <a:ext cx="789457" cy="353907"/>
          </a:xfrm>
          <a:prstGeom prst="rightArrow">
            <a:avLst>
              <a:gd name="adj1" fmla="val 50000"/>
              <a:gd name="adj2" fmla="val 113894"/>
            </a:avLst>
          </a:prstGeom>
          <a:gradFill>
            <a:gsLst>
              <a:gs pos="34000">
                <a:schemeClr val="accent2">
                  <a:lumMod val="75000"/>
                </a:schemeClr>
              </a:gs>
              <a:gs pos="8000">
                <a:schemeClr val="accent1">
                  <a:lumMod val="5000"/>
                  <a:lumOff val="95000"/>
                </a:schemeClr>
              </a:gs>
              <a:gs pos="100000">
                <a:schemeClr val="accent2">
                  <a:lumMod val="75000"/>
                </a:schemeClr>
              </a:gs>
            </a:gsLst>
            <a:lin ang="0" scaled="0"/>
          </a:gradFill>
          <a:ln>
            <a:noFill/>
          </a:ln>
          <a:effectLst/>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487712" y="4030883"/>
            <a:ext cx="7132081" cy="1200329"/>
          </a:xfrm>
          <a:prstGeom prst="rect">
            <a:avLst/>
          </a:prstGeom>
          <a:noFill/>
        </p:spPr>
        <p:txBody>
          <a:bodyPr wrap="none" rtlCol="0">
            <a:spAutoFit/>
          </a:bodyPr>
          <a:lstStyle/>
          <a:p>
            <a:r>
              <a:rPr lang="ja-JP" altLang="en-US"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ネット上</a:t>
            </a: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やカタログなど</a:t>
            </a:r>
            <a:r>
              <a:rPr lang="ja-JP" altLang="en-US"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で商品</a:t>
            </a: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選択の判断を</a:t>
            </a:r>
            <a:r>
              <a:rPr lang="ja-JP" altLang="en-US"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する</a:t>
            </a:r>
            <a:endParaRPr lang="en-US" altLang="ja-JP"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時間的</a:t>
            </a: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余裕があり</a:t>
            </a:r>
            <a:r>
              <a:rPr lang="ja-JP" altLang="en-US"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a:t>
            </a:r>
            <a:endParaRPr lang="en-US" altLang="ja-JP"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電話</a:t>
            </a: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や対面で意思決定が迫られる取引とは異なる</a:t>
            </a:r>
            <a:r>
              <a:rPr lang="ja-JP" altLang="en-US" sz="2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から</a:t>
            </a:r>
            <a:endParaRPr kumimoji="1"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p:cNvGrpSpPr/>
          <p:nvPr/>
        </p:nvGrpSpPr>
        <p:grpSpPr>
          <a:xfrm>
            <a:off x="310137" y="3960207"/>
            <a:ext cx="1222175" cy="599988"/>
            <a:chOff x="255464" y="3985704"/>
            <a:chExt cx="1222175" cy="599988"/>
          </a:xfrm>
        </p:grpSpPr>
        <p:sp>
          <p:nvSpPr>
            <p:cNvPr id="7" name="角丸四角形 6"/>
            <p:cNvSpPr/>
            <p:nvPr/>
          </p:nvSpPr>
          <p:spPr>
            <a:xfrm>
              <a:off x="255464" y="4014811"/>
              <a:ext cx="1222175" cy="570881"/>
            </a:xfrm>
            <a:prstGeom prst="roundRect">
              <a:avLst/>
            </a:prstGeom>
            <a:solidFill>
              <a:srgbClr val="A94D3B"/>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63849" y="3985704"/>
              <a:ext cx="1005403" cy="584775"/>
            </a:xfrm>
            <a:prstGeom prst="rect">
              <a:avLst/>
            </a:prstGeom>
            <a:noFill/>
          </p:spPr>
          <p:txBody>
            <a:bodyPr wrap="none" rtlCol="0">
              <a:spAutoFit/>
            </a:bodyPr>
            <a:lstStyle/>
            <a:p>
              <a:r>
                <a:rPr kumimoji="1" lang="ja-JP" altLang="en-US" sz="3200" dirty="0" smtClean="0">
                  <a:solidFill>
                    <a:schemeClr val="bg1">
                      <a:lumMod val="95000"/>
                    </a:schemeClr>
                  </a:solidFill>
                  <a:latin typeface="HGP創英角ｺﾞｼｯｸUB" panose="020B0900000000000000" pitchFamily="50" charset="-128"/>
                  <a:ea typeface="HGP創英角ｺﾞｼｯｸUB" panose="020B0900000000000000" pitchFamily="50" charset="-128"/>
                </a:rPr>
                <a:t>理由</a:t>
              </a:r>
              <a:endParaRPr kumimoji="1" lang="ja-JP" altLang="en-US" sz="3200" dirty="0">
                <a:solidFill>
                  <a:schemeClr val="bg1">
                    <a:lumMod val="95000"/>
                  </a:schemeClr>
                </a:solidFill>
                <a:latin typeface="HGP創英角ｺﾞｼｯｸUB" panose="020B0900000000000000" pitchFamily="50" charset="-128"/>
                <a:ea typeface="HGP創英角ｺﾞｼｯｸUB" panose="020B0900000000000000" pitchFamily="50" charset="-128"/>
              </a:endParaRPr>
            </a:p>
          </p:txBody>
        </p:sp>
      </p:grpSp>
      <p:grpSp>
        <p:nvGrpSpPr>
          <p:cNvPr id="15" name="グループ化 14"/>
          <p:cNvGrpSpPr/>
          <p:nvPr/>
        </p:nvGrpSpPr>
        <p:grpSpPr>
          <a:xfrm>
            <a:off x="1532312" y="1129308"/>
            <a:ext cx="7220096" cy="1440160"/>
            <a:chOff x="1399875" y="1332105"/>
            <a:chExt cx="6773167" cy="1440160"/>
          </a:xfrm>
        </p:grpSpPr>
        <p:sp>
          <p:nvSpPr>
            <p:cNvPr id="16" name="角丸四角形 15"/>
            <p:cNvSpPr/>
            <p:nvPr/>
          </p:nvSpPr>
          <p:spPr>
            <a:xfrm>
              <a:off x="1399875" y="1332105"/>
              <a:ext cx="6773167" cy="1440160"/>
            </a:xfrm>
            <a:prstGeom prst="roundRect">
              <a:avLst>
                <a:gd name="adj" fmla="val 13764"/>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5400" rtlCol="0" anchor="ctr"/>
            <a:lstStyle/>
            <a:p>
              <a:pPr algn="ctr"/>
              <a:endParaRPr lang="ja-JP" altLang="en-US"/>
            </a:p>
          </p:txBody>
        </p:sp>
        <p:sp>
          <p:nvSpPr>
            <p:cNvPr id="17" name="テキスト ボックス 16"/>
            <p:cNvSpPr txBox="1"/>
            <p:nvPr/>
          </p:nvSpPr>
          <p:spPr>
            <a:xfrm>
              <a:off x="1549973" y="1413216"/>
              <a:ext cx="6217765" cy="1200329"/>
            </a:xfrm>
            <a:prstGeom prst="rect">
              <a:avLst/>
            </a:prstGeom>
            <a:noFill/>
          </p:spPr>
          <p:txBody>
            <a:bodyPr wrap="square" rtlCol="0">
              <a:spAutoFit/>
            </a:bodyPr>
            <a:lstStyle/>
            <a:p>
              <a:r>
                <a:rPr lang="ja-JP" altLang="en-US" sz="3600" b="1" dirty="0" smtClean="0">
                  <a:latin typeface="HG丸ｺﾞｼｯｸM-PRO" panose="020F0600000000000000" pitchFamily="50" charset="-128"/>
                  <a:ea typeface="HG丸ｺﾞｼｯｸM-PRO" panose="020F0600000000000000" pitchFamily="50" charset="-128"/>
                </a:rPr>
                <a:t>クーリング・オフはできる？</a:t>
              </a:r>
              <a:endParaRPr lang="en-US" altLang="ja-JP" sz="3600" b="1" dirty="0" smtClean="0">
                <a:latin typeface="HG丸ｺﾞｼｯｸM-PRO" panose="020F0600000000000000" pitchFamily="50" charset="-128"/>
                <a:ea typeface="HG丸ｺﾞｼｯｸM-PRO" panose="020F0600000000000000" pitchFamily="50" charset="-128"/>
              </a:endParaRPr>
            </a:p>
            <a:p>
              <a:r>
                <a:rPr lang="ja-JP" altLang="en-US" sz="3600" b="1" dirty="0">
                  <a:latin typeface="HG丸ｺﾞｼｯｸM-PRO" panose="020F0600000000000000" pitchFamily="50" charset="-128"/>
                  <a:ea typeface="HG丸ｺﾞｼｯｸM-PRO" panose="020F0600000000000000" pitchFamily="50" charset="-128"/>
                </a:rPr>
                <a:t>そう</a:t>
              </a:r>
              <a:r>
                <a:rPr lang="ja-JP" altLang="en-US" sz="3600" b="1" dirty="0" smtClean="0">
                  <a:latin typeface="HG丸ｺﾞｼｯｸM-PRO" panose="020F0600000000000000" pitchFamily="50" charset="-128"/>
                  <a:ea typeface="HG丸ｺﾞｼｯｸM-PRO" panose="020F0600000000000000" pitchFamily="50" charset="-128"/>
                </a:rPr>
                <a:t>考える理由は？</a:t>
              </a:r>
              <a:endParaRPr lang="en-US" altLang="ja-JP" sz="3600" b="1" dirty="0">
                <a:latin typeface="HG丸ｺﾞｼｯｸM-PRO" panose="020F0600000000000000" pitchFamily="50" charset="-128"/>
                <a:ea typeface="HG丸ｺﾞｼｯｸM-PRO" panose="020F0600000000000000" pitchFamily="50" charset="-128"/>
              </a:endParaRPr>
            </a:p>
          </p:txBody>
        </p:sp>
      </p:grpSp>
      <p:sp>
        <p:nvSpPr>
          <p:cNvPr id="18" name="角丸四角形 17"/>
          <p:cNvSpPr/>
          <p:nvPr/>
        </p:nvSpPr>
        <p:spPr>
          <a:xfrm>
            <a:off x="1191568" y="337220"/>
            <a:ext cx="3528392" cy="43204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ネットで買い物をする</a:t>
            </a:r>
          </a:p>
        </p:txBody>
      </p:sp>
      <p:sp>
        <p:nvSpPr>
          <p:cNvPr id="25" name="円/楕円 24"/>
          <p:cNvSpPr/>
          <p:nvPr/>
        </p:nvSpPr>
        <p:spPr>
          <a:xfrm>
            <a:off x="574147" y="1259812"/>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smtClean="0"/>
              <a:t>3</a:t>
            </a:r>
            <a:endParaRPr lang="ja-JP" altLang="en-US" sz="4400" dirty="0"/>
          </a:p>
        </p:txBody>
      </p:sp>
    </p:spTree>
    <p:extLst>
      <p:ext uri="{BB962C8B-B14F-4D97-AF65-F5344CB8AC3E}">
        <p14:creationId xmlns:p14="http://schemas.microsoft.com/office/powerpoint/2010/main" val="688824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1"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99480" y="1085148"/>
            <a:ext cx="5707012" cy="646331"/>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5B9BD5">
                    <a:lumMod val="50000"/>
                  </a:srgbClr>
                </a:solidFill>
                <a:effectLst/>
                <a:uLnTx/>
                <a:uFillTx/>
                <a:latin typeface="HGP創英角ｺﾞｼｯｸUB" panose="020B0900000000000000" pitchFamily="50" charset="-128"/>
                <a:ea typeface="HGP創英角ｺﾞｼｯｸUB" panose="020B0900000000000000" pitchFamily="50" charset="-128"/>
                <a:cs typeface="+mn-cs"/>
              </a:rPr>
              <a:t>契約画面を見ながら考えよう</a:t>
            </a:r>
          </a:p>
        </p:txBody>
      </p:sp>
      <p:grpSp>
        <p:nvGrpSpPr>
          <p:cNvPr id="10" name="グループ化 9"/>
          <p:cNvGrpSpPr/>
          <p:nvPr/>
        </p:nvGrpSpPr>
        <p:grpSpPr>
          <a:xfrm>
            <a:off x="399480" y="1921396"/>
            <a:ext cx="9145016" cy="1773939"/>
            <a:chOff x="491055" y="1499928"/>
            <a:chExt cx="9145016" cy="1748379"/>
          </a:xfrm>
        </p:grpSpPr>
        <p:sp>
          <p:nvSpPr>
            <p:cNvPr id="11" name="角丸四角形 10"/>
            <p:cNvSpPr/>
            <p:nvPr/>
          </p:nvSpPr>
          <p:spPr>
            <a:xfrm>
              <a:off x="1399875" y="1499928"/>
              <a:ext cx="8236196" cy="1748379"/>
            </a:xfrm>
            <a:prstGeom prst="roundRect">
              <a:avLst>
                <a:gd name="adj" fmla="val 13764"/>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1" lang="ja-JP" altLang="en-US" sz="1404"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1618940" y="1646139"/>
              <a:ext cx="7798066" cy="1365039"/>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１７歳の高校生が、</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親権者</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の同意なく</a:t>
              </a:r>
              <a:endParaRPr kumimoji="1" lang="en-US" altLang="ja-JP" sz="2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次の画面の宿泊予約をした場合、</a:t>
              </a:r>
              <a:endParaRPr lang="en-US" altLang="ja-JP" sz="2800" b="1"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契約を取り消すことができる？</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円/楕円 12"/>
            <p:cNvSpPr/>
            <p:nvPr/>
          </p:nvSpPr>
          <p:spPr>
            <a:xfrm>
              <a:off x="491055" y="1625325"/>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ja-JP" altLang="en-US" sz="4400" dirty="0">
                  <a:solidFill>
                    <a:prstClr val="white"/>
                  </a:solidFill>
                  <a:latin typeface="Calibri" panose="020F0502020204030204"/>
                  <a:ea typeface="ＭＳ Ｐゴシック" panose="020B0600070205080204" pitchFamily="50" charset="-128"/>
                </a:rPr>
                <a:t>４</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9" name="角丸四角形 18"/>
          <p:cNvSpPr/>
          <p:nvPr/>
        </p:nvSpPr>
        <p:spPr>
          <a:xfrm>
            <a:off x="2049512" y="185419"/>
            <a:ext cx="4056979" cy="48705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ネット</a:t>
            </a:r>
            <a:r>
              <a:rPr kumimoji="1" lang="ja-JP" altLang="en-US" sz="28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で</a:t>
            </a:r>
            <a:r>
              <a:rPr lang="ja-JP" altLang="en-US" sz="2800" dirty="0">
                <a:solidFill>
                  <a:prstClr val="white"/>
                </a:solidFill>
                <a:latin typeface="Calibri" panose="020F0502020204030204"/>
                <a:ea typeface="ＭＳ Ｐゴシック" panose="020B0600070205080204" pitchFamily="50" charset="-128"/>
              </a:rPr>
              <a:t>宿泊予約</a:t>
            </a:r>
            <a:r>
              <a:rPr kumimoji="1" lang="ja-JP" altLang="en-US" sz="28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を</a:t>
            </a: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する</a:t>
            </a:r>
          </a:p>
        </p:txBody>
      </p:sp>
      <p:grpSp>
        <p:nvGrpSpPr>
          <p:cNvPr id="3" name="グループ化 2"/>
          <p:cNvGrpSpPr/>
          <p:nvPr/>
        </p:nvGrpSpPr>
        <p:grpSpPr>
          <a:xfrm>
            <a:off x="129037" y="33761"/>
            <a:ext cx="1824809" cy="646331"/>
            <a:chOff x="129037" y="33761"/>
            <a:chExt cx="1824809" cy="646331"/>
          </a:xfrm>
        </p:grpSpPr>
        <p:sp>
          <p:nvSpPr>
            <p:cNvPr id="27" name="角丸四角形 26"/>
            <p:cNvSpPr/>
            <p:nvPr/>
          </p:nvSpPr>
          <p:spPr>
            <a:xfrm>
              <a:off x="129037" y="95208"/>
              <a:ext cx="1824809" cy="577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1" lang="ja-JP" altLang="en-US" sz="1404"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 name="テキスト ボックス 27"/>
            <p:cNvSpPr txBox="1"/>
            <p:nvPr/>
          </p:nvSpPr>
          <p:spPr>
            <a:xfrm>
              <a:off x="192490" y="33761"/>
              <a:ext cx="1697901" cy="646331"/>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mn-cs"/>
                </a:rPr>
                <a:t>ワーク２</a:t>
              </a:r>
              <a:endParaRPr kumimoji="1" lang="en-US" altLang="ja-JP" sz="36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mn-cs"/>
              </a:endParaRPr>
            </a:p>
          </p:txBody>
        </p:sp>
      </p:grpSp>
    </p:spTree>
    <p:extLst>
      <p:ext uri="{BB962C8B-B14F-4D97-AF65-F5344CB8AC3E}">
        <p14:creationId xmlns:p14="http://schemas.microsoft.com/office/powerpoint/2010/main" val="25536207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900"/>
                                        <p:tgtEl>
                                          <p:spTgt spid="10"/>
                                        </p:tgtEl>
                                      </p:cBhvr>
                                    </p:animEffect>
                                  </p:childTnLst>
                                </p:cTn>
                              </p:par>
                              <p:par>
                                <p:cTn id="20" presetID="42" presetClass="path" presetSubtype="0" accel="50000" decel="50000" fill="hold" nodeType="withEffect">
                                  <p:stCondLst>
                                    <p:cond delay="0"/>
                                  </p:stCondLst>
                                  <p:childTnLst>
                                    <p:animMotion origin="layout" path="M 0.00329 1.11111E-6 L 0.12141 -0.00306 " pathEditMode="relative" rAng="0" ptsTypes="AA">
                                      <p:cBhvr>
                                        <p:cTn id="21" dur="900" spd="-100000" fill="hold"/>
                                        <p:tgtEl>
                                          <p:spTgt spid="10"/>
                                        </p:tgtEl>
                                        <p:attrNameLst>
                                          <p:attrName>ppt_x</p:attrName>
                                          <p:attrName>ppt_y</p:attrName>
                                        </p:attrNameLst>
                                      </p:cBhvr>
                                      <p:rCtr x="5906"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191568" y="2093633"/>
            <a:ext cx="7704856" cy="2492059"/>
            <a:chOff x="683568" y="2093633"/>
            <a:chExt cx="7704856" cy="2906943"/>
          </a:xfrm>
        </p:grpSpPr>
        <p:sp>
          <p:nvSpPr>
            <p:cNvPr id="9" name="角丸四角形 8"/>
            <p:cNvSpPr/>
            <p:nvPr/>
          </p:nvSpPr>
          <p:spPr>
            <a:xfrm>
              <a:off x="683568" y="2093633"/>
              <a:ext cx="7704856" cy="2749438"/>
            </a:xfrm>
            <a:prstGeom prst="roundRect">
              <a:avLst>
                <a:gd name="adj" fmla="val 50000"/>
              </a:avLst>
            </a:prstGeom>
            <a:solidFill>
              <a:schemeClr val="accent1">
                <a:lumMod val="75000"/>
              </a:schemeClr>
            </a:solidFill>
            <a:ln w="76200">
              <a:solidFill>
                <a:schemeClr val="accent1">
                  <a:lumMod val="40000"/>
                  <a:lumOff val="60000"/>
                </a:schemeClr>
              </a:solidFill>
            </a:ln>
            <a:effectLst>
              <a:outerShdw blurRad="50800" dist="228600" dir="36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a:off x="1305308" y="2394799"/>
              <a:ext cx="6647974" cy="2605777"/>
            </a:xfrm>
            <a:prstGeom prst="rect">
              <a:avLst/>
            </a:prstGeom>
            <a:noFill/>
          </p:spPr>
          <p:txBody>
            <a:bodyPr wrap="none" rtlCol="0">
              <a:spAutoFit/>
            </a:bodyPr>
            <a:lstStyle/>
            <a:p>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ある高校生が、契約をしました。</a:t>
              </a:r>
            </a:p>
            <a:p>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高校生の行動には、どのような問題点が</a:t>
              </a:r>
            </a:p>
            <a:p>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あったか、どのような解決の方法が</a:t>
              </a:r>
              <a:r>
                <a:rPr lang="ja-JP" altLang="en-US" sz="2800" dirty="0" smtClean="0">
                  <a:solidFill>
                    <a:schemeClr val="bg1"/>
                  </a:solidFill>
                  <a:latin typeface="HG創英角ｺﾞｼｯｸUB" panose="020B0909000000000000" pitchFamily="49" charset="-128"/>
                  <a:ea typeface="HG創英角ｺﾞｼｯｸUB" panose="020B0909000000000000" pitchFamily="49" charset="-128"/>
                </a:rPr>
                <a:t>ある</a:t>
              </a:r>
              <a:endParaRPr lang="en-US" altLang="ja-JP" sz="2800" dirty="0" smtClean="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2800" dirty="0" err="1" smtClean="0">
                  <a:solidFill>
                    <a:schemeClr val="bg1"/>
                  </a:solidFill>
                  <a:latin typeface="HG創英角ｺﾞｼｯｸUB" panose="020B0909000000000000" pitchFamily="49" charset="-128"/>
                  <a:ea typeface="HG創英角ｺﾞｼｯｸUB" panose="020B0909000000000000" pitchFamily="49" charset="-128"/>
                </a:rPr>
                <a:t>のか</a:t>
              </a:r>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考えてみよう。</a:t>
              </a:r>
            </a:p>
          </p:txBody>
        </p:sp>
      </p:grpSp>
      <p:grpSp>
        <p:nvGrpSpPr>
          <p:cNvPr id="2" name="グループ化 1"/>
          <p:cNvGrpSpPr/>
          <p:nvPr/>
        </p:nvGrpSpPr>
        <p:grpSpPr>
          <a:xfrm>
            <a:off x="687512" y="98723"/>
            <a:ext cx="6768752" cy="1763612"/>
            <a:chOff x="179512" y="98723"/>
            <a:chExt cx="8280064" cy="2157388"/>
          </a:xfrm>
        </p:grpSpPr>
        <p:sp>
          <p:nvSpPr>
            <p:cNvPr id="12" name="円/楕円 11"/>
            <p:cNvSpPr/>
            <p:nvPr/>
          </p:nvSpPr>
          <p:spPr>
            <a:xfrm>
              <a:off x="1481952" y="98723"/>
              <a:ext cx="1685511" cy="16855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179512" y="110914"/>
              <a:ext cx="2145196" cy="214519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角丸四角形 2"/>
            <p:cNvSpPr/>
            <p:nvPr/>
          </p:nvSpPr>
          <p:spPr>
            <a:xfrm>
              <a:off x="513838" y="801435"/>
              <a:ext cx="2232248" cy="706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p:cNvSpPr txBox="1"/>
            <p:nvPr/>
          </p:nvSpPr>
          <p:spPr>
            <a:xfrm>
              <a:off x="663470" y="739743"/>
              <a:ext cx="2077005" cy="790643"/>
            </a:xfrm>
            <a:prstGeom prst="rect">
              <a:avLst/>
            </a:prstGeom>
            <a:noFill/>
          </p:spPr>
          <p:txBody>
            <a:bodyPr wrap="none" rtlCol="0">
              <a:spAutoFit/>
            </a:bodyPr>
            <a:lstStyle/>
            <a:p>
              <a:r>
                <a:rPr lang="ja-JP" altLang="en-US" sz="3600" dirty="0" smtClean="0">
                  <a:solidFill>
                    <a:schemeClr val="bg1">
                      <a:lumMod val="9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ワーク１</a:t>
              </a:r>
              <a:endParaRPr lang="en-US" altLang="ja-JP" sz="3600" dirty="0">
                <a:solidFill>
                  <a:schemeClr val="bg1">
                    <a:lumMod val="9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2771800" y="462257"/>
              <a:ext cx="5687776" cy="1200329"/>
            </a:xfrm>
            <a:prstGeom prst="rect">
              <a:avLst/>
            </a:prstGeom>
            <a:noFill/>
          </p:spPr>
          <p:txBody>
            <a:bodyPr wrap="none" rtlCol="0">
              <a:spAutoFit/>
            </a:bodyPr>
            <a:lstStyle/>
            <a:p>
              <a:r>
                <a:rPr lang="ja-JP" altLang="en-US" sz="3600" dirty="0">
                  <a:solidFill>
                    <a:schemeClr val="accent1">
                      <a:lumMod val="5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ドラマを演じて、</a:t>
              </a:r>
              <a:endParaRPr lang="en-US" altLang="ja-JP" sz="3600" dirty="0">
                <a:solidFill>
                  <a:schemeClr val="accent1">
                    <a:lumMod val="5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lang="ja-JP" altLang="en-US" sz="3600" dirty="0">
                  <a:solidFill>
                    <a:schemeClr val="accent1">
                      <a:lumMod val="5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問題のある契約を分析しよう</a:t>
              </a:r>
            </a:p>
          </p:txBody>
        </p:sp>
      </p:grpSp>
    </p:spTree>
    <p:extLst>
      <p:ext uri="{BB962C8B-B14F-4D97-AF65-F5344CB8AC3E}">
        <p14:creationId xmlns:p14="http://schemas.microsoft.com/office/powerpoint/2010/main" val="2700708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100"/>
                                        <p:tgtEl>
                                          <p:spTgt spid="7"/>
                                        </p:tgtEl>
                                      </p:cBhvr>
                                    </p:animEffect>
                                  </p:childTnLst>
                                </p:cTn>
                              </p:par>
                              <p:par>
                                <p:cTn id="13" presetID="42" presetClass="path" presetSubtype="0" accel="50000" decel="50000" fill="hold" nodeType="withEffect">
                                  <p:stCondLst>
                                    <p:cond delay="0"/>
                                  </p:stCondLst>
                                  <p:childTnLst>
                                    <p:animMotion origin="layout" path="M 0 0 L 0 0.25 E" pathEditMode="relative" ptsTypes="">
                                      <p:cBhvr>
                                        <p:cTn id="14" dur="1000" spd="-100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702783" y="1382137"/>
            <a:ext cx="2116285" cy="830997"/>
          </a:xfrm>
          <a:prstGeom prst="rect">
            <a:avLst/>
          </a:prstGeom>
          <a:noFill/>
        </p:spPr>
        <p:txBody>
          <a:bodyPr wrap="none" rtlCol="0">
            <a:spAutoFit/>
          </a:bodyPr>
          <a:lstStyle/>
          <a:p>
            <a:r>
              <a:rPr kumimoji="1" lang="ja-JP" altLang="en-US"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rPr>
              <a:t>宿泊予約サイト</a:t>
            </a:r>
            <a:endParaRPr kumimoji="1" lang="en-US" altLang="ja-JP"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endParaRPr>
          </a:p>
          <a:p>
            <a:r>
              <a:rPr lang="en-US" altLang="ja-JP"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rPr>
              <a:t>施設紹介</a:t>
            </a:r>
            <a:r>
              <a:rPr lang="en-US" altLang="ja-JP"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2">
                  <a:lumMod val="75000"/>
                </a:schemeClr>
              </a:solidFill>
              <a:latin typeface="HGP創英角ｺﾞｼｯｸUB" panose="020B0900000000000000" pitchFamily="50" charset="-128"/>
              <a:ea typeface="HGP創英角ｺﾞｼｯｸUB" panose="020B0900000000000000" pitchFamily="50" charset="-128"/>
            </a:endParaRPr>
          </a:p>
        </p:txBody>
      </p:sp>
      <p:sp>
        <p:nvSpPr>
          <p:cNvPr id="63" name="角丸四角形 62"/>
          <p:cNvSpPr/>
          <p:nvPr/>
        </p:nvSpPr>
        <p:spPr>
          <a:xfrm>
            <a:off x="254301" y="251689"/>
            <a:ext cx="2967966" cy="1001192"/>
          </a:xfrm>
          <a:prstGeom prst="roundRect">
            <a:avLst>
              <a:gd name="adj" fmla="val 5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ネット</a:t>
            </a:r>
            <a:r>
              <a:rPr lang="ja-JP" altLang="en-US" sz="2800" dirty="0" smtClean="0"/>
              <a:t>で</a:t>
            </a:r>
            <a:endParaRPr lang="en-US" altLang="ja-JP" sz="2800" dirty="0" smtClean="0"/>
          </a:p>
          <a:p>
            <a:pPr algn="ctr"/>
            <a:r>
              <a:rPr lang="ja-JP" altLang="en-US" sz="2800" dirty="0" smtClean="0"/>
              <a:t>宿泊予約を</a:t>
            </a:r>
            <a:r>
              <a:rPr lang="ja-JP" altLang="en-US" sz="2800" dirty="0"/>
              <a:t>する</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488" y="254283"/>
            <a:ext cx="5508283" cy="5034975"/>
          </a:xfrm>
          <a:prstGeom prst="rect">
            <a:avLst/>
          </a:prstGeom>
        </p:spPr>
      </p:pic>
      <p:sp>
        <p:nvSpPr>
          <p:cNvPr id="5" name="正方形/長方形 4"/>
          <p:cNvSpPr/>
          <p:nvPr/>
        </p:nvSpPr>
        <p:spPr>
          <a:xfrm>
            <a:off x="5007992" y="296864"/>
            <a:ext cx="1008112" cy="108000"/>
          </a:xfrm>
          <a:prstGeom prst="rect">
            <a:avLst/>
          </a:prstGeom>
          <a:solidFill>
            <a:schemeClr val="bg1">
              <a:lumMod val="95000"/>
            </a:schemeClr>
          </a:solidFill>
          <a:ln>
            <a:solidFill>
              <a:schemeClr val="bg1">
                <a:lumMod val="85000"/>
              </a:schemeClr>
            </a:solidFill>
          </a:ln>
          <a:effectLst>
            <a:innerShdw blurRad="38100" dist="12700" dir="147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6092136" y="404864"/>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995709" y="243142"/>
            <a:ext cx="389850" cy="215444"/>
          </a:xfrm>
          <a:prstGeom prst="rect">
            <a:avLst/>
          </a:prstGeom>
          <a:noFill/>
        </p:spPr>
        <p:txBody>
          <a:bodyPr wrap="none" rtlCol="0">
            <a:spAutoFit/>
          </a:bodyPr>
          <a:lstStyle/>
          <a:p>
            <a:r>
              <a:rPr kumimoji="1" lang="ja-JP" altLang="en-US" sz="800" dirty="0" smtClean="0">
                <a:solidFill>
                  <a:schemeClr val="accent1">
                    <a:lumMod val="40000"/>
                    <a:lumOff val="60000"/>
                  </a:schemeClr>
                </a:solidFill>
              </a:rPr>
              <a:t>検索</a:t>
            </a:r>
            <a:endParaRPr kumimoji="1" lang="ja-JP" altLang="en-US" sz="800" dirty="0">
              <a:solidFill>
                <a:schemeClr val="accent1">
                  <a:lumMod val="40000"/>
                  <a:lumOff val="60000"/>
                </a:schemeClr>
              </a:solidFill>
            </a:endParaRPr>
          </a:p>
        </p:txBody>
      </p:sp>
      <p:sp>
        <p:nvSpPr>
          <p:cNvPr id="8" name="テキスト ボックス 7"/>
          <p:cNvSpPr txBox="1"/>
          <p:nvPr/>
        </p:nvSpPr>
        <p:spPr>
          <a:xfrm>
            <a:off x="4854143" y="1063540"/>
            <a:ext cx="2775119" cy="677108"/>
          </a:xfrm>
          <a:prstGeom prst="rect">
            <a:avLst/>
          </a:prstGeom>
          <a:noFill/>
        </p:spPr>
        <p:txBody>
          <a:bodyPr wrap="none" rtlCol="0">
            <a:spAutoFit/>
          </a:bodyPr>
          <a:lstStyle/>
          <a:p>
            <a:r>
              <a:rPr lang="ja-JP" altLang="en-US" sz="800" dirty="0" smtClean="0"/>
              <a:t>関西シーサイドキングホテル　</a:t>
            </a:r>
            <a:r>
              <a:rPr lang="en-US" altLang="ja-JP" sz="800" dirty="0" smtClean="0"/>
              <a:t>(</a:t>
            </a:r>
            <a:r>
              <a:rPr lang="ja-JP" altLang="en-US" sz="800" dirty="0" smtClean="0"/>
              <a:t>コード：</a:t>
            </a:r>
            <a:r>
              <a:rPr lang="en-US" altLang="ja-JP" sz="800" dirty="0" smtClean="0"/>
              <a:t>FP2345-678)</a:t>
            </a:r>
          </a:p>
          <a:p>
            <a:r>
              <a:rPr lang="ja-JP" altLang="en-US" sz="1000" dirty="0" smtClean="0">
                <a:solidFill>
                  <a:schemeClr val="accent2">
                    <a:lumMod val="75000"/>
                  </a:schemeClr>
                </a:solidFill>
              </a:rPr>
              <a:t>★テーマパークまで徒歩</a:t>
            </a:r>
            <a:r>
              <a:rPr lang="en-US" altLang="ja-JP" sz="1000" dirty="0" smtClean="0">
                <a:solidFill>
                  <a:schemeClr val="accent2">
                    <a:lumMod val="75000"/>
                  </a:schemeClr>
                </a:solidFill>
              </a:rPr>
              <a:t>8</a:t>
            </a:r>
            <a:r>
              <a:rPr lang="ja-JP" altLang="en-US" sz="1000" dirty="0" smtClean="0">
                <a:solidFill>
                  <a:schemeClr val="accent2">
                    <a:lumMod val="75000"/>
                  </a:schemeClr>
                </a:solidFill>
              </a:rPr>
              <a:t>分</a:t>
            </a:r>
            <a:r>
              <a:rPr lang="ja-JP" altLang="en-US" sz="1000" dirty="0">
                <a:solidFill>
                  <a:schemeClr val="accent2">
                    <a:lumMod val="75000"/>
                  </a:schemeClr>
                </a:solidFill>
              </a:rPr>
              <a:t>　</a:t>
            </a:r>
            <a:endParaRPr lang="en-US" altLang="ja-JP" sz="1000" dirty="0" smtClean="0">
              <a:solidFill>
                <a:schemeClr val="accent2">
                  <a:lumMod val="75000"/>
                </a:schemeClr>
              </a:solidFill>
            </a:endParaRPr>
          </a:p>
          <a:p>
            <a:r>
              <a:rPr kumimoji="1" lang="ja-JP" altLang="en-US" sz="1000" dirty="0" smtClean="0">
                <a:solidFill>
                  <a:schemeClr val="accent2">
                    <a:lumMod val="75000"/>
                  </a:schemeClr>
                </a:solidFill>
              </a:rPr>
              <a:t>★インターネット予約宿泊学割</a:t>
            </a:r>
            <a:r>
              <a:rPr kumimoji="1" lang="en-US" altLang="ja-JP" sz="1000" dirty="0" smtClean="0">
                <a:solidFill>
                  <a:schemeClr val="accent2">
                    <a:lumMod val="75000"/>
                  </a:schemeClr>
                </a:solidFill>
              </a:rPr>
              <a:t>20</a:t>
            </a:r>
            <a:r>
              <a:rPr kumimoji="1" lang="ja-JP" altLang="en-US" sz="1000" dirty="0" smtClean="0">
                <a:solidFill>
                  <a:schemeClr val="accent2">
                    <a:lumMod val="75000"/>
                  </a:schemeClr>
                </a:solidFill>
              </a:rPr>
              <a:t>％</a:t>
            </a:r>
            <a:r>
              <a:rPr kumimoji="1" lang="en-US" altLang="ja-JP" sz="1000" dirty="0" smtClean="0">
                <a:solidFill>
                  <a:schemeClr val="accent2">
                    <a:lumMod val="75000"/>
                  </a:schemeClr>
                </a:solidFill>
              </a:rPr>
              <a:t>【</a:t>
            </a:r>
            <a:r>
              <a:rPr kumimoji="1" lang="ja-JP" altLang="en-US" sz="1000" dirty="0" smtClean="0">
                <a:solidFill>
                  <a:schemeClr val="accent2">
                    <a:lumMod val="75000"/>
                  </a:schemeClr>
                </a:solidFill>
              </a:rPr>
              <a:t>月末まで</a:t>
            </a:r>
            <a:r>
              <a:rPr kumimoji="1" lang="en-US" altLang="ja-JP" sz="1000" dirty="0" smtClean="0">
                <a:solidFill>
                  <a:schemeClr val="accent2">
                    <a:lumMod val="75000"/>
                  </a:schemeClr>
                </a:solidFill>
              </a:rPr>
              <a:t>】</a:t>
            </a:r>
            <a:r>
              <a:rPr kumimoji="1" lang="ja-JP" altLang="en-US" sz="1000" dirty="0" smtClean="0">
                <a:solidFill>
                  <a:schemeClr val="accent2">
                    <a:lumMod val="75000"/>
                  </a:schemeClr>
                </a:solidFill>
              </a:rPr>
              <a:t>　</a:t>
            </a:r>
            <a:endParaRPr kumimoji="1" lang="en-US" altLang="ja-JP" sz="1000" dirty="0" smtClean="0">
              <a:solidFill>
                <a:schemeClr val="accent2">
                  <a:lumMod val="75000"/>
                </a:schemeClr>
              </a:solidFill>
            </a:endParaRPr>
          </a:p>
          <a:p>
            <a:r>
              <a:rPr kumimoji="1" lang="ja-JP" altLang="en-US" sz="1000" dirty="0" smtClean="0">
                <a:solidFill>
                  <a:schemeClr val="accent2">
                    <a:lumMod val="75000"/>
                  </a:schemeClr>
                </a:solidFill>
              </a:rPr>
              <a:t>★朝食付き　★大浴場</a:t>
            </a:r>
            <a:r>
              <a:rPr kumimoji="1" lang="en-US" altLang="ja-JP" sz="1000" dirty="0" smtClean="0">
                <a:solidFill>
                  <a:schemeClr val="accent2">
                    <a:lumMod val="75000"/>
                  </a:schemeClr>
                </a:solidFill>
              </a:rPr>
              <a:t>24</a:t>
            </a:r>
            <a:r>
              <a:rPr kumimoji="1" lang="ja-JP" altLang="en-US" sz="1000" dirty="0" smtClean="0">
                <a:solidFill>
                  <a:schemeClr val="accent2">
                    <a:lumMod val="75000"/>
                  </a:schemeClr>
                </a:solidFill>
              </a:rPr>
              <a:t>時間入浴可</a:t>
            </a:r>
            <a:endParaRPr kumimoji="1" lang="ja-JP" altLang="en-US" sz="1000" dirty="0">
              <a:solidFill>
                <a:schemeClr val="accent2">
                  <a:lumMod val="75000"/>
                </a:schemeClr>
              </a:solidFill>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553" y="2116667"/>
            <a:ext cx="877065" cy="576064"/>
          </a:xfrm>
          <a:prstGeom prst="rect">
            <a:avLst/>
          </a:prstGeom>
          <a:ln w="9525">
            <a:solidFill>
              <a:schemeClr val="bg1">
                <a:lumMod val="50000"/>
              </a:schemeClr>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2207" y="3334115"/>
            <a:ext cx="1295779" cy="936104"/>
          </a:xfrm>
          <a:prstGeom prst="rect">
            <a:avLst/>
          </a:prstGeom>
          <a:ln w="12700">
            <a:solidFill>
              <a:schemeClr val="bg1">
                <a:lumMod val="65000"/>
              </a:schemeClr>
            </a:solidFill>
          </a:ln>
        </p:spPr>
      </p:pic>
      <p:sp>
        <p:nvSpPr>
          <p:cNvPr id="15" name="テキスト ボックス 14"/>
          <p:cNvSpPr txBox="1"/>
          <p:nvPr/>
        </p:nvSpPr>
        <p:spPr>
          <a:xfrm>
            <a:off x="5759719" y="2021964"/>
            <a:ext cx="2945037" cy="954107"/>
          </a:xfrm>
          <a:prstGeom prst="rect">
            <a:avLst/>
          </a:prstGeom>
          <a:noFill/>
        </p:spPr>
        <p:txBody>
          <a:bodyPr wrap="none" rtlCol="0">
            <a:spAutoFit/>
          </a:bodyPr>
          <a:lstStyle/>
          <a:p>
            <a:r>
              <a:rPr kumimoji="1" lang="ja-JP" altLang="en-US" sz="800" dirty="0" smtClean="0"/>
              <a:t>ホテルの特長</a:t>
            </a:r>
            <a:r>
              <a:rPr kumimoji="1" lang="en-US" altLang="ja-JP" sz="800" dirty="0" smtClean="0"/>
              <a:t>【</a:t>
            </a:r>
            <a:r>
              <a:rPr kumimoji="1" lang="ja-JP" altLang="en-US" sz="800" dirty="0" smtClean="0"/>
              <a:t>ホテル内禁煙</a:t>
            </a:r>
            <a:r>
              <a:rPr kumimoji="1" lang="en-US" altLang="ja-JP" sz="800" dirty="0" smtClean="0"/>
              <a:t>】</a:t>
            </a:r>
          </a:p>
          <a:p>
            <a:r>
              <a:rPr lang="ja-JP" altLang="en-US" sz="800" dirty="0" smtClean="0">
                <a:solidFill>
                  <a:schemeClr val="accent2">
                    <a:lumMod val="75000"/>
                  </a:schemeClr>
                </a:solidFill>
              </a:rPr>
              <a:t>■</a:t>
            </a:r>
            <a:r>
              <a:rPr lang="ja-JP" altLang="en-US" sz="800" dirty="0" smtClean="0"/>
              <a:t>各部屋昨年リフォームしたばかりの広々した綺麗な部屋です。</a:t>
            </a:r>
            <a:endParaRPr lang="en-US" altLang="ja-JP" sz="800" dirty="0" smtClean="0"/>
          </a:p>
          <a:p>
            <a:r>
              <a:rPr lang="ja-JP" altLang="en-US" sz="800" dirty="0" smtClean="0">
                <a:solidFill>
                  <a:schemeClr val="accent2">
                    <a:lumMod val="75000"/>
                  </a:schemeClr>
                </a:solidFill>
              </a:rPr>
              <a:t>■</a:t>
            </a:r>
            <a:r>
              <a:rPr lang="en-US" altLang="ja-JP" sz="800" dirty="0" smtClean="0"/>
              <a:t>55</a:t>
            </a:r>
            <a:r>
              <a:rPr lang="ja-JP" altLang="en-US" sz="800" dirty="0" smtClean="0"/>
              <a:t>型</a:t>
            </a:r>
            <a:r>
              <a:rPr lang="en-US" altLang="ja-JP" sz="800" dirty="0" smtClean="0"/>
              <a:t>4K</a:t>
            </a:r>
            <a:r>
              <a:rPr lang="ja-JP" altLang="en-US" sz="800" dirty="0" smtClean="0"/>
              <a:t>テレビ設置</a:t>
            </a:r>
            <a:endParaRPr lang="en-US" altLang="ja-JP" sz="800" dirty="0" smtClean="0"/>
          </a:p>
          <a:p>
            <a:r>
              <a:rPr lang="ja-JP" altLang="en-US" sz="800" dirty="0" smtClean="0">
                <a:solidFill>
                  <a:schemeClr val="accent2">
                    <a:lumMod val="75000"/>
                  </a:schemeClr>
                </a:solidFill>
              </a:rPr>
              <a:t>■</a:t>
            </a:r>
            <a:r>
              <a:rPr lang="ja-JP" altLang="en-US" sz="800" dirty="0" smtClean="0"/>
              <a:t>売店</a:t>
            </a:r>
            <a:r>
              <a:rPr lang="en-US" altLang="ja-JP" sz="800" dirty="0" smtClean="0"/>
              <a:t>24</a:t>
            </a:r>
            <a:r>
              <a:rPr lang="ja-JP" altLang="en-US" sz="800" dirty="0" smtClean="0"/>
              <a:t>時間</a:t>
            </a:r>
            <a:endParaRPr lang="en-US" altLang="ja-JP" sz="800" dirty="0" smtClean="0"/>
          </a:p>
          <a:p>
            <a:endParaRPr lang="en-US" altLang="ja-JP" sz="800" dirty="0"/>
          </a:p>
          <a:p>
            <a:r>
              <a:rPr lang="ja-JP" altLang="en-US" sz="800" dirty="0" smtClean="0"/>
              <a:t>宿泊プランは</a:t>
            </a:r>
            <a:r>
              <a:rPr lang="ja-JP" altLang="en-US" sz="800" u="sng" dirty="0" smtClean="0">
                <a:solidFill>
                  <a:schemeClr val="accent1">
                    <a:lumMod val="75000"/>
                  </a:schemeClr>
                </a:solidFill>
              </a:rPr>
              <a:t>こちら</a:t>
            </a:r>
            <a:endParaRPr lang="en-US" altLang="ja-JP" sz="800" u="sng" dirty="0" smtClean="0">
              <a:solidFill>
                <a:schemeClr val="accent1">
                  <a:lumMod val="75000"/>
                </a:schemeClr>
              </a:solidFill>
            </a:endParaRPr>
          </a:p>
          <a:p>
            <a:r>
              <a:rPr lang="ja-JP" altLang="en-US" sz="800" dirty="0" smtClean="0"/>
              <a:t>空室情報は</a:t>
            </a:r>
            <a:r>
              <a:rPr lang="ja-JP" altLang="en-US" sz="800" u="sng" dirty="0" smtClean="0">
                <a:solidFill>
                  <a:schemeClr val="accent1">
                    <a:lumMod val="75000"/>
                  </a:schemeClr>
                </a:solidFill>
              </a:rPr>
              <a:t>こちら</a:t>
            </a:r>
            <a:endParaRPr lang="en-US" altLang="ja-JP" sz="800" u="sng" dirty="0" smtClean="0">
              <a:solidFill>
                <a:schemeClr val="accent1">
                  <a:lumMod val="75000"/>
                </a:schemeClr>
              </a:solidFill>
            </a:endParaRPr>
          </a:p>
        </p:txBody>
      </p:sp>
      <p:sp>
        <p:nvSpPr>
          <p:cNvPr id="16" name="テキスト ボックス 15"/>
          <p:cNvSpPr txBox="1"/>
          <p:nvPr/>
        </p:nvSpPr>
        <p:spPr>
          <a:xfrm>
            <a:off x="4738191" y="2951029"/>
            <a:ext cx="902811" cy="308418"/>
          </a:xfrm>
          <a:prstGeom prst="rect">
            <a:avLst/>
          </a:prstGeom>
          <a:noFill/>
        </p:spPr>
        <p:txBody>
          <a:bodyPr wrap="none" rtlCol="0">
            <a:spAutoFit/>
          </a:bodyPr>
          <a:lstStyle/>
          <a:p>
            <a:r>
              <a:rPr kumimoji="1" lang="ja-JP" altLang="en-US" dirty="0" smtClean="0">
                <a:solidFill>
                  <a:schemeClr val="accent2">
                    <a:lumMod val="75000"/>
                  </a:schemeClr>
                </a:solidFill>
              </a:rPr>
              <a:t>客室情報</a:t>
            </a:r>
            <a:endParaRPr kumimoji="1" lang="ja-JP" altLang="en-US" dirty="0">
              <a:solidFill>
                <a:schemeClr val="accent2">
                  <a:lumMod val="75000"/>
                </a:schemeClr>
              </a:solidFill>
            </a:endParaRPr>
          </a:p>
        </p:txBody>
      </p:sp>
      <p:cxnSp>
        <p:nvCxnSpPr>
          <p:cNvPr id="18" name="直線コネクタ 17"/>
          <p:cNvCxnSpPr>
            <a:stCxn id="16" idx="3"/>
          </p:cNvCxnSpPr>
          <p:nvPr/>
        </p:nvCxnSpPr>
        <p:spPr>
          <a:xfrm flipV="1">
            <a:off x="5641002" y="3095045"/>
            <a:ext cx="2265541" cy="10193"/>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191368" y="3249254"/>
            <a:ext cx="2263761" cy="954107"/>
          </a:xfrm>
          <a:prstGeom prst="rect">
            <a:avLst/>
          </a:prstGeom>
          <a:noFill/>
        </p:spPr>
        <p:txBody>
          <a:bodyPr wrap="none" rtlCol="0">
            <a:spAutoFit/>
          </a:bodyPr>
          <a:lstStyle/>
          <a:p>
            <a:r>
              <a:rPr kumimoji="1" lang="ja-JP" altLang="en-US" sz="800" dirty="0" smtClean="0">
                <a:solidFill>
                  <a:schemeClr val="accent2">
                    <a:lumMod val="75000"/>
                  </a:schemeClr>
                </a:solidFill>
              </a:rPr>
              <a:t>■</a:t>
            </a:r>
            <a:r>
              <a:rPr kumimoji="1" lang="en-US" altLang="ja-JP" sz="800" dirty="0" smtClean="0">
                <a:solidFill>
                  <a:schemeClr val="tx1">
                    <a:lumMod val="95000"/>
                    <a:lumOff val="5000"/>
                  </a:schemeClr>
                </a:solidFill>
              </a:rPr>
              <a:t>1</a:t>
            </a:r>
            <a:r>
              <a:rPr kumimoji="1" lang="ja-JP" altLang="en-US" sz="800" dirty="0" smtClean="0">
                <a:solidFill>
                  <a:schemeClr val="tx1">
                    <a:lumMod val="95000"/>
                    <a:lumOff val="5000"/>
                  </a:schemeClr>
                </a:solidFill>
              </a:rPr>
              <a:t>～</a:t>
            </a:r>
            <a:r>
              <a:rPr kumimoji="1" lang="en-US" altLang="ja-JP" sz="800" dirty="0" smtClean="0">
                <a:solidFill>
                  <a:schemeClr val="tx1">
                    <a:lumMod val="95000"/>
                    <a:lumOff val="5000"/>
                  </a:schemeClr>
                </a:solidFill>
              </a:rPr>
              <a:t>4</a:t>
            </a:r>
            <a:r>
              <a:rPr kumimoji="1" lang="ja-JP" altLang="en-US" sz="800" dirty="0" smtClean="0">
                <a:solidFill>
                  <a:schemeClr val="tx1">
                    <a:lumMod val="95000"/>
                    <a:lumOff val="5000"/>
                  </a:schemeClr>
                </a:solidFill>
              </a:rPr>
              <a:t>名まで</a:t>
            </a:r>
            <a:endParaRPr kumimoji="1" lang="en-US" altLang="ja-JP" sz="800" dirty="0" smtClean="0">
              <a:solidFill>
                <a:schemeClr val="tx1">
                  <a:lumMod val="95000"/>
                  <a:lumOff val="5000"/>
                </a:schemeClr>
              </a:solidFill>
            </a:endParaRPr>
          </a:p>
          <a:p>
            <a:r>
              <a:rPr lang="ja-JP" altLang="en-US" sz="800" dirty="0" smtClean="0">
                <a:solidFill>
                  <a:schemeClr val="accent2">
                    <a:lumMod val="75000"/>
                  </a:schemeClr>
                </a:solidFill>
              </a:rPr>
              <a:t>■</a:t>
            </a:r>
            <a:r>
              <a:rPr lang="ja-JP" altLang="en-US" sz="800" dirty="0" smtClean="0">
                <a:solidFill>
                  <a:schemeClr val="tx1">
                    <a:lumMod val="95000"/>
                    <a:lumOff val="5000"/>
                  </a:schemeClr>
                </a:solidFill>
              </a:rPr>
              <a:t>各部屋バス</a:t>
            </a:r>
            <a:r>
              <a:rPr lang="en-US" altLang="ja-JP" sz="800" dirty="0" smtClean="0">
                <a:solidFill>
                  <a:schemeClr val="tx1">
                    <a:lumMod val="95000"/>
                    <a:lumOff val="5000"/>
                  </a:schemeClr>
                </a:solidFill>
              </a:rPr>
              <a:t>/</a:t>
            </a:r>
            <a:r>
              <a:rPr lang="ja-JP" altLang="en-US" sz="800" dirty="0" smtClean="0">
                <a:solidFill>
                  <a:schemeClr val="tx1">
                    <a:lumMod val="95000"/>
                    <a:lumOff val="5000"/>
                  </a:schemeClr>
                </a:solidFill>
              </a:rPr>
              <a:t>トイレ</a:t>
            </a:r>
            <a:endParaRPr lang="en-US" altLang="ja-JP" sz="800" dirty="0" smtClean="0">
              <a:solidFill>
                <a:schemeClr val="tx1">
                  <a:lumMod val="95000"/>
                  <a:lumOff val="5000"/>
                </a:schemeClr>
              </a:solidFill>
            </a:endParaRPr>
          </a:p>
          <a:p>
            <a:r>
              <a:rPr kumimoji="1" lang="ja-JP" altLang="en-US" sz="800" dirty="0" smtClean="0">
                <a:solidFill>
                  <a:schemeClr val="accent2">
                    <a:lumMod val="75000"/>
                  </a:schemeClr>
                </a:solidFill>
              </a:rPr>
              <a:t>■</a:t>
            </a:r>
            <a:r>
              <a:rPr kumimoji="1" lang="en-US" altLang="ja-JP" sz="800" dirty="0" smtClean="0"/>
              <a:t>25</a:t>
            </a:r>
            <a:r>
              <a:rPr kumimoji="1" lang="ja-JP" altLang="en-US" sz="800" dirty="0" smtClean="0"/>
              <a:t>㎡</a:t>
            </a:r>
            <a:r>
              <a:rPr kumimoji="1" lang="en-US" altLang="ja-JP" sz="800" dirty="0" smtClean="0"/>
              <a:t>【1</a:t>
            </a:r>
            <a:r>
              <a:rPr kumimoji="1" lang="ja-JP" altLang="en-US" sz="800" dirty="0" smtClean="0"/>
              <a:t>人用タイプ</a:t>
            </a:r>
            <a:r>
              <a:rPr kumimoji="1" lang="en-US" altLang="ja-JP" sz="800" dirty="0" smtClean="0"/>
              <a:t>A】</a:t>
            </a:r>
            <a:r>
              <a:rPr kumimoji="1" lang="ja-JP" altLang="en-US" sz="800" dirty="0" smtClean="0"/>
              <a:t>　</a:t>
            </a:r>
            <a:r>
              <a:rPr kumimoji="1" lang="en-US" altLang="ja-JP" sz="800" dirty="0" smtClean="0"/>
              <a:t>35</a:t>
            </a:r>
            <a:r>
              <a:rPr kumimoji="1" lang="ja-JP" altLang="en-US" sz="800" dirty="0" smtClean="0"/>
              <a:t>㎡</a:t>
            </a:r>
            <a:r>
              <a:rPr kumimoji="1" lang="en-US" altLang="ja-JP" sz="800" dirty="0" smtClean="0"/>
              <a:t>【1</a:t>
            </a:r>
            <a:r>
              <a:rPr kumimoji="1" lang="ja-JP" altLang="en-US" sz="800" dirty="0" smtClean="0"/>
              <a:t>～</a:t>
            </a:r>
            <a:r>
              <a:rPr kumimoji="1" lang="en-US" altLang="ja-JP" sz="800" dirty="0" smtClean="0"/>
              <a:t>2</a:t>
            </a:r>
            <a:r>
              <a:rPr kumimoji="1" lang="ja-JP" altLang="en-US" sz="800" dirty="0" smtClean="0"/>
              <a:t>名用タイプ</a:t>
            </a:r>
            <a:r>
              <a:rPr kumimoji="1" lang="en-US" altLang="ja-JP" sz="800" dirty="0" smtClean="0"/>
              <a:t>B】</a:t>
            </a:r>
          </a:p>
          <a:p>
            <a:r>
              <a:rPr lang="ja-JP" altLang="en-US" sz="800" dirty="0"/>
              <a:t>　</a:t>
            </a:r>
            <a:r>
              <a:rPr kumimoji="1" lang="ja-JP" altLang="en-US" sz="800" dirty="0" smtClean="0"/>
              <a:t>　</a:t>
            </a:r>
            <a:r>
              <a:rPr kumimoji="1" lang="en-US" altLang="ja-JP" sz="800" dirty="0" smtClean="0"/>
              <a:t>55</a:t>
            </a:r>
            <a:r>
              <a:rPr kumimoji="1" lang="ja-JP" altLang="en-US" sz="800" dirty="0" smtClean="0"/>
              <a:t>㎡</a:t>
            </a:r>
            <a:r>
              <a:rPr kumimoji="1" lang="en-US" altLang="ja-JP" sz="800" dirty="0" smtClean="0"/>
              <a:t>【</a:t>
            </a:r>
            <a:r>
              <a:rPr kumimoji="1" lang="ja-JP" altLang="en-US" sz="800" dirty="0" smtClean="0"/>
              <a:t>ファミリータイプ</a:t>
            </a:r>
            <a:r>
              <a:rPr kumimoji="1" lang="en-US" altLang="ja-JP" sz="800" dirty="0" smtClean="0"/>
              <a:t>C】</a:t>
            </a:r>
          </a:p>
          <a:p>
            <a:r>
              <a:rPr lang="ja-JP" altLang="en-US" sz="800" dirty="0" smtClean="0">
                <a:solidFill>
                  <a:schemeClr val="accent2">
                    <a:lumMod val="75000"/>
                  </a:schemeClr>
                </a:solidFill>
              </a:rPr>
              <a:t>■</a:t>
            </a:r>
            <a:r>
              <a:rPr lang="ja-JP" altLang="en-US" sz="800" dirty="0" smtClean="0"/>
              <a:t>大浴場</a:t>
            </a:r>
            <a:r>
              <a:rPr lang="en-US" altLang="ja-JP" sz="800" dirty="0" smtClean="0"/>
              <a:t>【</a:t>
            </a:r>
            <a:r>
              <a:rPr lang="ja-JP" altLang="en-US" sz="800" dirty="0" smtClean="0"/>
              <a:t>男湯</a:t>
            </a:r>
            <a:r>
              <a:rPr lang="en-US" altLang="ja-JP" sz="800" dirty="0" smtClean="0"/>
              <a:t>/</a:t>
            </a:r>
            <a:r>
              <a:rPr lang="ja-JP" altLang="en-US" sz="800" dirty="0" smtClean="0"/>
              <a:t>女湯</a:t>
            </a:r>
            <a:r>
              <a:rPr lang="en-US" altLang="ja-JP" sz="800" dirty="0" smtClean="0"/>
              <a:t>】24</a:t>
            </a:r>
            <a:r>
              <a:rPr lang="ja-JP" altLang="en-US" sz="800" dirty="0" smtClean="0"/>
              <a:t>時間入浴可</a:t>
            </a:r>
            <a:endParaRPr lang="en-US" altLang="ja-JP" sz="800" dirty="0" smtClean="0"/>
          </a:p>
          <a:p>
            <a:r>
              <a:rPr kumimoji="1" lang="ja-JP" altLang="en-US" sz="800" dirty="0" smtClean="0">
                <a:solidFill>
                  <a:schemeClr val="accent2">
                    <a:lumMod val="75000"/>
                  </a:schemeClr>
                </a:solidFill>
              </a:rPr>
              <a:t>■</a:t>
            </a:r>
            <a:r>
              <a:rPr kumimoji="1" lang="ja-JP" altLang="en-US" sz="800" dirty="0" smtClean="0"/>
              <a:t>各部屋</a:t>
            </a:r>
            <a:r>
              <a:rPr kumimoji="1" lang="en-US" altLang="ja-JP" sz="800" dirty="0" smtClean="0"/>
              <a:t>55</a:t>
            </a:r>
            <a:r>
              <a:rPr kumimoji="1" lang="ja-JP" altLang="en-US" sz="800" dirty="0" smtClean="0"/>
              <a:t>型</a:t>
            </a:r>
            <a:r>
              <a:rPr kumimoji="1" lang="en-US" altLang="ja-JP" sz="800" dirty="0" smtClean="0"/>
              <a:t>4K</a:t>
            </a:r>
            <a:r>
              <a:rPr kumimoji="1" lang="ja-JP" altLang="en-US" sz="800" dirty="0" smtClean="0"/>
              <a:t>テレビ設置</a:t>
            </a:r>
            <a:endParaRPr kumimoji="1" lang="en-US" altLang="ja-JP" sz="800" dirty="0" smtClean="0"/>
          </a:p>
          <a:p>
            <a:endParaRPr kumimoji="1" lang="ja-JP" altLang="en-US" sz="800" dirty="0"/>
          </a:p>
        </p:txBody>
      </p:sp>
      <p:sp>
        <p:nvSpPr>
          <p:cNvPr id="22" name="角丸四角形 21"/>
          <p:cNvSpPr/>
          <p:nvPr/>
        </p:nvSpPr>
        <p:spPr>
          <a:xfrm>
            <a:off x="4970720" y="1779907"/>
            <a:ext cx="756365" cy="212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970720" y="1779907"/>
            <a:ext cx="788999" cy="215444"/>
          </a:xfrm>
          <a:prstGeom prst="rect">
            <a:avLst/>
          </a:prstGeom>
          <a:noFill/>
        </p:spPr>
        <p:txBody>
          <a:bodyPr wrap="none" rtlCol="0">
            <a:spAutoFit/>
          </a:bodyPr>
          <a:lstStyle/>
          <a:p>
            <a:r>
              <a:rPr kumimoji="1" lang="en-US" altLang="ja-JP" sz="800" dirty="0" smtClean="0">
                <a:solidFill>
                  <a:schemeClr val="bg1"/>
                </a:solidFill>
              </a:rPr>
              <a:t>MAP/</a:t>
            </a:r>
            <a:r>
              <a:rPr kumimoji="1" lang="ja-JP" altLang="en-US" sz="800" dirty="0" smtClean="0">
                <a:solidFill>
                  <a:schemeClr val="bg1"/>
                </a:solidFill>
              </a:rPr>
              <a:t>アクセス</a:t>
            </a:r>
            <a:endParaRPr kumimoji="1" lang="ja-JP" altLang="en-US" sz="800" dirty="0">
              <a:solidFill>
                <a:schemeClr val="bg1"/>
              </a:solidFill>
            </a:endParaRPr>
          </a:p>
        </p:txBody>
      </p:sp>
      <p:sp>
        <p:nvSpPr>
          <p:cNvPr id="28" name="テキスト ボックス 27"/>
          <p:cNvSpPr txBox="1"/>
          <p:nvPr/>
        </p:nvSpPr>
        <p:spPr>
          <a:xfrm>
            <a:off x="4809043" y="4542666"/>
            <a:ext cx="2185214" cy="246221"/>
          </a:xfrm>
          <a:prstGeom prst="rect">
            <a:avLst/>
          </a:prstGeom>
          <a:noFill/>
        </p:spPr>
        <p:txBody>
          <a:bodyPr wrap="none" rtlCol="0">
            <a:spAutoFit/>
          </a:bodyPr>
          <a:lstStyle/>
          <a:p>
            <a:r>
              <a:rPr kumimoji="1" lang="ja-JP" altLang="en-US" sz="1000" dirty="0" smtClean="0"/>
              <a:t>評価</a:t>
            </a:r>
            <a:r>
              <a:rPr kumimoji="1" lang="en-US" altLang="ja-JP" sz="1000" dirty="0" smtClean="0"/>
              <a:t>/98</a:t>
            </a:r>
            <a:r>
              <a:rPr kumimoji="1" lang="ja-JP" altLang="en-US" sz="1000" dirty="0" smtClean="0"/>
              <a:t>点</a:t>
            </a:r>
            <a:r>
              <a:rPr lang="ja-JP" altLang="en-US" sz="1000" dirty="0"/>
              <a:t>　</a:t>
            </a:r>
            <a:r>
              <a:rPr lang="ja-JP" altLang="en-US" sz="1000" dirty="0" smtClean="0"/>
              <a:t>採点</a:t>
            </a:r>
            <a:r>
              <a:rPr lang="en-US" altLang="ja-JP" sz="1000" dirty="0" smtClean="0"/>
              <a:t>/20</a:t>
            </a:r>
            <a:r>
              <a:rPr lang="ja-JP" altLang="en-US" sz="1000" dirty="0" smtClean="0"/>
              <a:t>人</a:t>
            </a:r>
            <a:r>
              <a:rPr lang="ja-JP" altLang="en-US" sz="1000" dirty="0"/>
              <a:t>　</a:t>
            </a:r>
            <a:r>
              <a:rPr lang="ja-JP" altLang="en-US" sz="1000" u="sng" dirty="0" smtClean="0">
                <a:solidFill>
                  <a:schemeClr val="accent1">
                    <a:lumMod val="75000"/>
                  </a:schemeClr>
                </a:solidFill>
              </a:rPr>
              <a:t>コメント</a:t>
            </a:r>
            <a:r>
              <a:rPr lang="en-US" altLang="ja-JP" sz="1000" u="sng" dirty="0" smtClean="0">
                <a:solidFill>
                  <a:schemeClr val="accent1">
                    <a:lumMod val="75000"/>
                  </a:schemeClr>
                </a:solidFill>
              </a:rPr>
              <a:t>/32</a:t>
            </a:r>
            <a:r>
              <a:rPr lang="ja-JP" altLang="en-US" sz="1000" u="sng" dirty="0" smtClean="0">
                <a:solidFill>
                  <a:schemeClr val="accent1">
                    <a:lumMod val="75000"/>
                  </a:schemeClr>
                </a:solidFill>
              </a:rPr>
              <a:t>件</a:t>
            </a:r>
            <a:endParaRPr kumimoji="1" lang="en-US" altLang="ja-JP" sz="1000" u="sng" dirty="0" smtClean="0">
              <a:solidFill>
                <a:schemeClr val="accent1">
                  <a:lumMod val="75000"/>
                </a:schemeClr>
              </a:solidFill>
            </a:endParaRPr>
          </a:p>
        </p:txBody>
      </p:sp>
      <p:sp>
        <p:nvSpPr>
          <p:cNvPr id="29" name="角丸四角形 28"/>
          <p:cNvSpPr/>
          <p:nvPr/>
        </p:nvSpPr>
        <p:spPr>
          <a:xfrm>
            <a:off x="3509608" y="1552545"/>
            <a:ext cx="1142564" cy="1516553"/>
          </a:xfrm>
          <a:prstGeom prst="roundRect">
            <a:avLst>
              <a:gd name="adj" fmla="val 4647"/>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lumMod val="65000"/>
                  </a:schemeClr>
                </a:solidFill>
              </a:ln>
              <a:solidFill>
                <a:schemeClr val="bg1">
                  <a:lumMod val="85000"/>
                </a:schemeClr>
              </a:solidFill>
            </a:endParaRPr>
          </a:p>
        </p:txBody>
      </p:sp>
      <p:sp>
        <p:nvSpPr>
          <p:cNvPr id="30" name="テキスト ボックス 29"/>
          <p:cNvSpPr txBox="1"/>
          <p:nvPr/>
        </p:nvSpPr>
        <p:spPr>
          <a:xfrm>
            <a:off x="3525886" y="1552545"/>
            <a:ext cx="915635" cy="846386"/>
          </a:xfrm>
          <a:prstGeom prst="rect">
            <a:avLst/>
          </a:prstGeom>
          <a:noFill/>
        </p:spPr>
        <p:txBody>
          <a:bodyPr wrap="none" rtlCol="0">
            <a:spAutoFit/>
          </a:bodyPr>
          <a:lstStyle/>
          <a:p>
            <a:endParaRPr lang="en-US" altLang="ja-JP" sz="700" u="sng" dirty="0" smtClean="0">
              <a:solidFill>
                <a:schemeClr val="accent1">
                  <a:lumMod val="75000"/>
                </a:schemeClr>
              </a:solidFill>
            </a:endParaRPr>
          </a:p>
          <a:p>
            <a:r>
              <a:rPr lang="ja-JP" altLang="en-US" sz="700" u="sng" dirty="0" smtClean="0">
                <a:solidFill>
                  <a:schemeClr val="accent1">
                    <a:lumMod val="75000"/>
                  </a:schemeClr>
                </a:solidFill>
              </a:rPr>
              <a:t>ホテルお問合せ</a:t>
            </a:r>
            <a:endParaRPr lang="en-US" altLang="ja-JP" sz="700" u="sng" dirty="0" smtClean="0">
              <a:solidFill>
                <a:schemeClr val="accent1">
                  <a:lumMod val="75000"/>
                </a:schemeClr>
              </a:solidFill>
            </a:endParaRPr>
          </a:p>
          <a:p>
            <a:r>
              <a:rPr lang="ja-JP" altLang="en-US" sz="700" u="sng" dirty="0" smtClean="0">
                <a:solidFill>
                  <a:schemeClr val="accent1">
                    <a:lumMod val="75000"/>
                  </a:schemeClr>
                </a:solidFill>
              </a:rPr>
              <a:t>電話</a:t>
            </a:r>
            <a:r>
              <a:rPr lang="en-US" altLang="ja-JP" sz="700" u="sng" dirty="0" smtClean="0">
                <a:solidFill>
                  <a:schemeClr val="accent1">
                    <a:lumMod val="75000"/>
                  </a:schemeClr>
                </a:solidFill>
              </a:rPr>
              <a:t>06-1001-1001</a:t>
            </a:r>
          </a:p>
          <a:p>
            <a:r>
              <a:rPr lang="ja-JP" altLang="en-US" sz="700" u="sng" dirty="0" smtClean="0">
                <a:solidFill>
                  <a:schemeClr val="accent1">
                    <a:lumMod val="75000"/>
                  </a:schemeClr>
                </a:solidFill>
              </a:rPr>
              <a:t>メール</a:t>
            </a:r>
            <a:endParaRPr lang="en-US" altLang="ja-JP" sz="700" u="sng" dirty="0" smtClean="0">
              <a:solidFill>
                <a:schemeClr val="accent1">
                  <a:lumMod val="75000"/>
                </a:schemeClr>
              </a:solidFill>
            </a:endParaRPr>
          </a:p>
          <a:p>
            <a:r>
              <a:rPr lang="en-US" altLang="ja-JP" sz="700" u="sng" dirty="0" smtClean="0">
                <a:solidFill>
                  <a:schemeClr val="accent1">
                    <a:lumMod val="75000"/>
                  </a:schemeClr>
                </a:solidFill>
              </a:rPr>
              <a:t>who@example.com</a:t>
            </a:r>
          </a:p>
          <a:p>
            <a:endParaRPr lang="en-US" altLang="ja-JP" sz="700" u="sng" dirty="0">
              <a:solidFill>
                <a:schemeClr val="accent1">
                  <a:lumMod val="75000"/>
                </a:schemeClr>
              </a:solidFill>
            </a:endParaRPr>
          </a:p>
          <a:p>
            <a:endParaRPr lang="en-US" altLang="ja-JP" sz="700" u="sng" dirty="0" smtClean="0">
              <a:solidFill>
                <a:schemeClr val="accent1">
                  <a:lumMod val="75000"/>
                </a:schemeClr>
              </a:solidFill>
            </a:endParaRPr>
          </a:p>
        </p:txBody>
      </p:sp>
      <p:sp>
        <p:nvSpPr>
          <p:cNvPr id="31" name="角丸四角形 30"/>
          <p:cNvSpPr/>
          <p:nvPr/>
        </p:nvSpPr>
        <p:spPr>
          <a:xfrm>
            <a:off x="3632689" y="2774868"/>
            <a:ext cx="810910" cy="205252"/>
          </a:xfrm>
          <a:prstGeom prst="roundRect">
            <a:avLst>
              <a:gd name="adj" fmla="val 50000"/>
            </a:avLst>
          </a:prstGeom>
          <a:solidFill>
            <a:schemeClr val="accent5">
              <a:lumMod val="75000"/>
            </a:schemeClr>
          </a:solidFill>
          <a:ln w="0">
            <a:noFill/>
          </a:ln>
          <a:effectLst>
            <a:outerShdw blurRad="107950" dist="12700" dir="5400000" algn="ctr">
              <a:srgbClr val="000000"/>
            </a:outerShdw>
          </a:effectLst>
          <a:scene3d>
            <a:camera prst="orthographicFront">
              <a:rot lat="0" lon="0" rev="0"/>
            </a:camera>
            <a:lightRig rig="flood" dir="t"/>
          </a:scene3d>
          <a:sp3d extrusionH="44450" contourW="44450">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768165" y="2768972"/>
            <a:ext cx="577402" cy="215444"/>
          </a:xfrm>
          <a:prstGeom prst="rect">
            <a:avLst/>
          </a:prstGeom>
          <a:noFill/>
        </p:spPr>
        <p:txBody>
          <a:bodyPr wrap="none" rtlCol="0">
            <a:spAutoFit/>
          </a:bodyPr>
          <a:lstStyle/>
          <a:p>
            <a:r>
              <a:rPr kumimoji="1" lang="ja-JP" altLang="en-US" sz="800" dirty="0" smtClean="0">
                <a:solidFill>
                  <a:schemeClr val="bg1"/>
                </a:solidFill>
              </a:rPr>
              <a:t>予約する</a:t>
            </a:r>
            <a:endParaRPr kumimoji="1" lang="ja-JP" altLang="en-US" sz="800" dirty="0">
              <a:solidFill>
                <a:schemeClr val="bg1"/>
              </a:solidFill>
            </a:endParaRPr>
          </a:p>
        </p:txBody>
      </p:sp>
      <p:cxnSp>
        <p:nvCxnSpPr>
          <p:cNvPr id="33" name="直線コネクタ 32"/>
          <p:cNvCxnSpPr/>
          <p:nvPr/>
        </p:nvCxnSpPr>
        <p:spPr>
          <a:xfrm>
            <a:off x="3577914" y="2713762"/>
            <a:ext cx="901485"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3496159" y="3405642"/>
            <a:ext cx="1142564" cy="557778"/>
          </a:xfrm>
          <a:prstGeom prst="roundRect">
            <a:avLst>
              <a:gd name="adj" fmla="val 10606"/>
            </a:avLst>
          </a:prstGeom>
          <a:solidFill>
            <a:schemeClr val="bg1">
              <a:lumMod val="95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lumMod val="65000"/>
                  </a:schemeClr>
                </a:solidFill>
              </a:ln>
              <a:solidFill>
                <a:schemeClr val="bg1">
                  <a:lumMod val="85000"/>
                </a:schemeClr>
              </a:solidFill>
            </a:endParaRPr>
          </a:p>
        </p:txBody>
      </p:sp>
      <p:sp>
        <p:nvSpPr>
          <p:cNvPr id="35" name="テキスト ボックス 34"/>
          <p:cNvSpPr txBox="1"/>
          <p:nvPr/>
        </p:nvSpPr>
        <p:spPr>
          <a:xfrm>
            <a:off x="3551627" y="3405642"/>
            <a:ext cx="1023037" cy="507831"/>
          </a:xfrm>
          <a:prstGeom prst="rect">
            <a:avLst/>
          </a:prstGeom>
          <a:noFill/>
        </p:spPr>
        <p:txBody>
          <a:bodyPr wrap="none" rtlCol="0">
            <a:spAutoFit/>
          </a:bodyPr>
          <a:lstStyle/>
          <a:p>
            <a:r>
              <a:rPr kumimoji="1" lang="en-US" altLang="ja-JP" sz="900" u="sng" dirty="0" err="1" smtClean="0">
                <a:solidFill>
                  <a:schemeClr val="accent1">
                    <a:lumMod val="75000"/>
                  </a:schemeClr>
                </a:solidFill>
              </a:rPr>
              <a:t>FPtravel</a:t>
            </a:r>
            <a:r>
              <a:rPr kumimoji="1" lang="ja-JP" altLang="en-US" sz="900" u="sng" dirty="0" smtClean="0">
                <a:solidFill>
                  <a:schemeClr val="accent1">
                    <a:lumMod val="75000"/>
                  </a:schemeClr>
                </a:solidFill>
              </a:rPr>
              <a:t>の使い方</a:t>
            </a:r>
            <a:endParaRPr kumimoji="1" lang="en-US" altLang="ja-JP" sz="900" u="sng" dirty="0" smtClean="0">
              <a:solidFill>
                <a:schemeClr val="accent1">
                  <a:lumMod val="75000"/>
                </a:schemeClr>
              </a:solidFill>
            </a:endParaRPr>
          </a:p>
          <a:p>
            <a:endParaRPr lang="en-US" altLang="ja-JP" sz="900" u="sng" dirty="0" smtClean="0">
              <a:solidFill>
                <a:schemeClr val="accent1">
                  <a:lumMod val="75000"/>
                </a:schemeClr>
              </a:solidFill>
            </a:endParaRPr>
          </a:p>
          <a:p>
            <a:r>
              <a:rPr lang="ja-JP" altLang="en-US" sz="900" u="sng" dirty="0" smtClean="0">
                <a:solidFill>
                  <a:schemeClr val="accent1">
                    <a:lumMod val="75000"/>
                  </a:schemeClr>
                </a:solidFill>
              </a:rPr>
              <a:t>予約の確認</a:t>
            </a:r>
            <a:endParaRPr kumimoji="1" lang="en-US" altLang="ja-JP" sz="900" u="sng" dirty="0" smtClean="0">
              <a:solidFill>
                <a:schemeClr val="accent1">
                  <a:lumMod val="75000"/>
                </a:schemeClr>
              </a:solidFill>
            </a:endParaRPr>
          </a:p>
        </p:txBody>
      </p:sp>
      <p:sp>
        <p:nvSpPr>
          <p:cNvPr id="36" name="正方形/長方形 35"/>
          <p:cNvSpPr/>
          <p:nvPr/>
        </p:nvSpPr>
        <p:spPr>
          <a:xfrm>
            <a:off x="4795918" y="533171"/>
            <a:ext cx="2204083" cy="151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5400000">
            <a:off x="4839761" y="577508"/>
            <a:ext cx="72008" cy="720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822096" y="497988"/>
            <a:ext cx="1601721" cy="230832"/>
          </a:xfrm>
          <a:prstGeom prst="rect">
            <a:avLst/>
          </a:prstGeom>
          <a:noFill/>
        </p:spPr>
        <p:txBody>
          <a:bodyPr wrap="none" rtlCol="0">
            <a:spAutoFit/>
          </a:bodyPr>
          <a:lstStyle/>
          <a:p>
            <a:r>
              <a:rPr kumimoji="1" lang="ja-JP" altLang="en-US" sz="900" dirty="0" smtClean="0">
                <a:solidFill>
                  <a:schemeClr val="accent1">
                    <a:lumMod val="75000"/>
                  </a:schemeClr>
                </a:solidFill>
              </a:rPr>
              <a:t>貴方にお勧めの</a:t>
            </a:r>
            <a:r>
              <a:rPr lang="ja-JP" altLang="en-US" sz="900" dirty="0" smtClean="0">
                <a:solidFill>
                  <a:schemeClr val="accent1">
                    <a:lumMod val="75000"/>
                  </a:schemeClr>
                </a:solidFill>
              </a:rPr>
              <a:t>トラベル情報</a:t>
            </a:r>
            <a:endParaRPr kumimoji="1" lang="ja-JP" altLang="en-US" sz="900" dirty="0">
              <a:solidFill>
                <a:schemeClr val="accent1">
                  <a:lumMod val="75000"/>
                </a:schemeClr>
              </a:solidFill>
            </a:endParaRPr>
          </a:p>
        </p:txBody>
      </p:sp>
      <p:cxnSp>
        <p:nvCxnSpPr>
          <p:cNvPr id="39" name="直線コネクタ 38"/>
          <p:cNvCxnSpPr/>
          <p:nvPr/>
        </p:nvCxnSpPr>
        <p:spPr>
          <a:xfrm>
            <a:off x="4734315" y="782223"/>
            <a:ext cx="4104456"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7679361" y="485394"/>
            <a:ext cx="810910" cy="205252"/>
          </a:xfrm>
          <a:prstGeom prst="roundRect">
            <a:avLst>
              <a:gd name="adj" fmla="val 50000"/>
            </a:avLst>
          </a:prstGeom>
          <a:solidFill>
            <a:srgbClr val="FF0000"/>
          </a:solidFill>
          <a:ln w="0">
            <a:noFill/>
          </a:ln>
          <a:effectLst>
            <a:outerShdw blurRad="107950" dist="12700" dir="5400000" algn="ctr">
              <a:srgbClr val="000000"/>
            </a:outerShdw>
          </a:effectLst>
          <a:scene3d>
            <a:camera prst="orthographicFront">
              <a:rot lat="0" lon="0" rev="0"/>
            </a:camera>
            <a:lightRig rig="flood" dir="t"/>
          </a:scene3d>
          <a:sp3d extrusionH="44450" contourW="44450">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7707298" y="482969"/>
            <a:ext cx="858803" cy="215444"/>
          </a:xfrm>
          <a:prstGeom prst="rect">
            <a:avLst/>
          </a:prstGeom>
          <a:noFill/>
        </p:spPr>
        <p:txBody>
          <a:bodyPr wrap="square" rtlCol="0">
            <a:spAutoFit/>
          </a:bodyPr>
          <a:lstStyle/>
          <a:p>
            <a:r>
              <a:rPr kumimoji="1" lang="ja-JP" altLang="en-US" sz="800" dirty="0" smtClean="0">
                <a:solidFill>
                  <a:schemeClr val="bg1"/>
                </a:solidFill>
              </a:rPr>
              <a:t>新規会員登録</a:t>
            </a:r>
            <a:endParaRPr kumimoji="1" lang="ja-JP" altLang="en-US" sz="800" dirty="0">
              <a:solidFill>
                <a:schemeClr val="bg1"/>
              </a:solidFill>
            </a:endParaRPr>
          </a:p>
        </p:txBody>
      </p:sp>
      <p:sp>
        <p:nvSpPr>
          <p:cNvPr id="44" name="テキスト ボックス 43"/>
          <p:cNvSpPr txBox="1"/>
          <p:nvPr/>
        </p:nvSpPr>
        <p:spPr>
          <a:xfrm>
            <a:off x="4839761" y="763240"/>
            <a:ext cx="1091966" cy="215444"/>
          </a:xfrm>
          <a:prstGeom prst="rect">
            <a:avLst/>
          </a:prstGeom>
          <a:noFill/>
        </p:spPr>
        <p:txBody>
          <a:bodyPr wrap="none" rtlCol="0">
            <a:spAutoFit/>
          </a:bodyPr>
          <a:lstStyle/>
          <a:p>
            <a:r>
              <a:rPr kumimoji="1" lang="ja-JP" altLang="en-US" sz="800" dirty="0" smtClean="0"/>
              <a:t>関西　</a:t>
            </a:r>
            <a:r>
              <a:rPr kumimoji="1" lang="en-US" altLang="ja-JP" sz="800" dirty="0" smtClean="0"/>
              <a:t>&gt;</a:t>
            </a:r>
            <a:r>
              <a:rPr kumimoji="1" lang="ja-JP" altLang="en-US" sz="800" dirty="0" smtClean="0"/>
              <a:t>　〇〇駅近辺</a:t>
            </a:r>
            <a:endParaRPr kumimoji="1" lang="ja-JP" altLang="en-US" sz="800" dirty="0"/>
          </a:p>
        </p:txBody>
      </p:sp>
      <p:cxnSp>
        <p:nvCxnSpPr>
          <p:cNvPr id="45" name="直線コネクタ 44"/>
          <p:cNvCxnSpPr/>
          <p:nvPr/>
        </p:nvCxnSpPr>
        <p:spPr>
          <a:xfrm>
            <a:off x="3855080" y="4822403"/>
            <a:ext cx="3744009"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834244" y="4794527"/>
            <a:ext cx="495649" cy="215444"/>
          </a:xfrm>
          <a:prstGeom prst="rect">
            <a:avLst/>
          </a:prstGeom>
          <a:noFill/>
        </p:spPr>
        <p:txBody>
          <a:bodyPr wrap="none" rtlCol="0">
            <a:spAutoFit/>
          </a:bodyPr>
          <a:lstStyle/>
          <a:p>
            <a:r>
              <a:rPr kumimoji="1" lang="ja-JP" altLang="en-US" sz="800" dirty="0" smtClean="0"/>
              <a:t>コメント</a:t>
            </a:r>
            <a:endParaRPr kumimoji="1" lang="ja-JP" altLang="en-US" sz="800" dirty="0"/>
          </a:p>
        </p:txBody>
      </p:sp>
      <p:sp>
        <p:nvSpPr>
          <p:cNvPr id="47" name="テキスト ボックス 46"/>
          <p:cNvSpPr txBox="1"/>
          <p:nvPr/>
        </p:nvSpPr>
        <p:spPr>
          <a:xfrm>
            <a:off x="3946908" y="4948605"/>
            <a:ext cx="2965877" cy="215444"/>
          </a:xfrm>
          <a:prstGeom prst="rect">
            <a:avLst/>
          </a:prstGeom>
          <a:noFill/>
        </p:spPr>
        <p:txBody>
          <a:bodyPr wrap="none" rtlCol="0">
            <a:spAutoFit/>
          </a:bodyPr>
          <a:lstStyle/>
          <a:p>
            <a:r>
              <a:rPr kumimoji="1" lang="ja-JP" altLang="en-US" sz="800" dirty="0" smtClean="0"/>
              <a:t>部屋が綺麗でフロントも親切、大阪に来たときはまたここに来たい</a:t>
            </a:r>
            <a:endParaRPr kumimoji="1" lang="ja-JP" altLang="en-US" sz="800" dirty="0"/>
          </a:p>
        </p:txBody>
      </p:sp>
      <p:sp>
        <p:nvSpPr>
          <p:cNvPr id="48" name="テキスト ボックス 47"/>
          <p:cNvSpPr txBox="1"/>
          <p:nvPr/>
        </p:nvSpPr>
        <p:spPr>
          <a:xfrm>
            <a:off x="3951997" y="5072890"/>
            <a:ext cx="1364476" cy="230832"/>
          </a:xfrm>
          <a:prstGeom prst="rect">
            <a:avLst/>
          </a:prstGeom>
          <a:noFill/>
        </p:spPr>
        <p:txBody>
          <a:bodyPr wrap="none" rtlCol="0">
            <a:spAutoFit/>
          </a:bodyPr>
          <a:lstStyle/>
          <a:p>
            <a:r>
              <a:rPr lang="ja-JP" altLang="en-US" sz="900" dirty="0" smtClean="0">
                <a:solidFill>
                  <a:srgbClr val="FFC000"/>
                </a:solidFill>
              </a:rPr>
              <a:t>■■■■■</a:t>
            </a:r>
            <a:r>
              <a:rPr lang="ja-JP" altLang="en-US" sz="900" dirty="0">
                <a:solidFill>
                  <a:srgbClr val="FFC000"/>
                </a:solidFill>
              </a:rPr>
              <a:t>■</a:t>
            </a:r>
            <a:r>
              <a:rPr lang="ja-JP" altLang="en-US" sz="900" dirty="0" smtClean="0">
                <a:solidFill>
                  <a:srgbClr val="FFC000"/>
                </a:solidFill>
              </a:rPr>
              <a:t>■■</a:t>
            </a:r>
            <a:r>
              <a:rPr lang="ja-JP" altLang="en-US" sz="900" dirty="0">
                <a:solidFill>
                  <a:srgbClr val="FFC000"/>
                </a:solidFill>
              </a:rPr>
              <a:t>■■</a:t>
            </a:r>
            <a:endParaRPr kumimoji="1" lang="ja-JP" altLang="en-US" sz="900" dirty="0">
              <a:solidFill>
                <a:srgbClr val="FFC000"/>
              </a:solidFill>
            </a:endParaRPr>
          </a:p>
        </p:txBody>
      </p:sp>
      <p:sp>
        <p:nvSpPr>
          <p:cNvPr id="49" name="テキスト ボックス 48"/>
          <p:cNvSpPr txBox="1"/>
          <p:nvPr/>
        </p:nvSpPr>
        <p:spPr>
          <a:xfrm>
            <a:off x="3958734" y="5072448"/>
            <a:ext cx="1338828" cy="230832"/>
          </a:xfrm>
          <a:prstGeom prst="rect">
            <a:avLst/>
          </a:prstGeom>
          <a:noFill/>
          <a:ln>
            <a:noFill/>
          </a:ln>
        </p:spPr>
        <p:txBody>
          <a:bodyPr wrap="none" rtlCol="0">
            <a:spAutoFit/>
          </a:bodyPr>
          <a:lstStyle/>
          <a:p>
            <a:r>
              <a:rPr kumimoji="1" lang="ja-JP" altLang="en-US" sz="900" dirty="0" smtClean="0">
                <a:solidFill>
                  <a:schemeClr val="accent2">
                    <a:lumMod val="75000"/>
                  </a:schemeClr>
                </a:solidFill>
              </a:rPr>
              <a:t>□□□□□□□□□□</a:t>
            </a:r>
            <a:endParaRPr kumimoji="1" lang="ja-JP" altLang="en-US" sz="900" dirty="0">
              <a:solidFill>
                <a:schemeClr val="accent2">
                  <a:lumMod val="75000"/>
                </a:schemeClr>
              </a:solidFill>
            </a:endParaRPr>
          </a:p>
        </p:txBody>
      </p:sp>
      <p:cxnSp>
        <p:nvCxnSpPr>
          <p:cNvPr id="50" name="直線コネクタ 49"/>
          <p:cNvCxnSpPr/>
          <p:nvPr/>
        </p:nvCxnSpPr>
        <p:spPr>
          <a:xfrm>
            <a:off x="3871106" y="5254451"/>
            <a:ext cx="3727983"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3946908" y="5243630"/>
            <a:ext cx="3690434" cy="215444"/>
          </a:xfrm>
          <a:prstGeom prst="rect">
            <a:avLst/>
          </a:prstGeom>
          <a:noFill/>
        </p:spPr>
        <p:txBody>
          <a:bodyPr wrap="none" rtlCol="0">
            <a:spAutoFit/>
          </a:bodyPr>
          <a:lstStyle/>
          <a:p>
            <a:r>
              <a:rPr lang="ja-JP" altLang="en-US" sz="800" dirty="0" smtClean="0"/>
              <a:t>大浴場が</a:t>
            </a:r>
            <a:r>
              <a:rPr lang="en-US" altLang="ja-JP" sz="800" dirty="0" smtClean="0"/>
              <a:t>24</a:t>
            </a:r>
            <a:r>
              <a:rPr lang="ja-JP" altLang="en-US" sz="800" dirty="0" smtClean="0"/>
              <a:t>時間入浴できるのもいいが、部屋のバスも広くゆっくり足を伸</a:t>
            </a:r>
            <a:r>
              <a:rPr lang="ja-JP" altLang="en-US" sz="800" dirty="0" err="1" smtClean="0"/>
              <a:t>ば</a:t>
            </a:r>
            <a:r>
              <a:rPr lang="ja-JP" altLang="en-US" sz="800" dirty="0" smtClean="0"/>
              <a:t>ます</a:t>
            </a:r>
            <a:endParaRPr kumimoji="1" lang="ja-JP" altLang="en-US" sz="800" dirty="0"/>
          </a:p>
        </p:txBody>
      </p:sp>
      <p:sp>
        <p:nvSpPr>
          <p:cNvPr id="58" name="テキスト ボックス 57"/>
          <p:cNvSpPr txBox="1"/>
          <p:nvPr/>
        </p:nvSpPr>
        <p:spPr>
          <a:xfrm>
            <a:off x="3951997" y="5367482"/>
            <a:ext cx="1364476" cy="230832"/>
          </a:xfrm>
          <a:prstGeom prst="rect">
            <a:avLst/>
          </a:prstGeom>
          <a:noFill/>
        </p:spPr>
        <p:txBody>
          <a:bodyPr wrap="none" rtlCol="0">
            <a:spAutoFit/>
          </a:bodyPr>
          <a:lstStyle/>
          <a:p>
            <a:r>
              <a:rPr lang="ja-JP" altLang="en-US" sz="900" dirty="0" smtClean="0">
                <a:solidFill>
                  <a:srgbClr val="FFC000"/>
                </a:solidFill>
              </a:rPr>
              <a:t>■■■■■</a:t>
            </a:r>
            <a:r>
              <a:rPr lang="ja-JP" altLang="en-US" sz="900" dirty="0">
                <a:solidFill>
                  <a:srgbClr val="FFC000"/>
                </a:solidFill>
              </a:rPr>
              <a:t>■</a:t>
            </a:r>
            <a:r>
              <a:rPr lang="ja-JP" altLang="en-US" sz="900" dirty="0" smtClean="0">
                <a:solidFill>
                  <a:srgbClr val="FFC000"/>
                </a:solidFill>
              </a:rPr>
              <a:t>■■</a:t>
            </a:r>
            <a:r>
              <a:rPr lang="ja-JP" altLang="en-US" sz="900" dirty="0">
                <a:solidFill>
                  <a:srgbClr val="FFC000"/>
                </a:solidFill>
              </a:rPr>
              <a:t>■■</a:t>
            </a:r>
            <a:endParaRPr kumimoji="1" lang="ja-JP" altLang="en-US" sz="900" dirty="0">
              <a:solidFill>
                <a:srgbClr val="FFC000"/>
              </a:solidFill>
            </a:endParaRPr>
          </a:p>
        </p:txBody>
      </p:sp>
      <p:sp>
        <p:nvSpPr>
          <p:cNvPr id="59" name="テキスト ボックス 58"/>
          <p:cNvSpPr txBox="1"/>
          <p:nvPr/>
        </p:nvSpPr>
        <p:spPr>
          <a:xfrm>
            <a:off x="3958734" y="5367040"/>
            <a:ext cx="1338828" cy="230832"/>
          </a:xfrm>
          <a:prstGeom prst="rect">
            <a:avLst/>
          </a:prstGeom>
          <a:noFill/>
          <a:ln>
            <a:noFill/>
          </a:ln>
        </p:spPr>
        <p:txBody>
          <a:bodyPr wrap="none" rtlCol="0">
            <a:spAutoFit/>
          </a:bodyPr>
          <a:lstStyle/>
          <a:p>
            <a:r>
              <a:rPr kumimoji="1" lang="ja-JP" altLang="en-US" sz="900" dirty="0" smtClean="0">
                <a:solidFill>
                  <a:schemeClr val="accent2">
                    <a:lumMod val="75000"/>
                  </a:schemeClr>
                </a:solidFill>
              </a:rPr>
              <a:t>□□□□□□□□□□</a:t>
            </a:r>
            <a:endParaRPr kumimoji="1" lang="ja-JP" altLang="en-US" sz="900" dirty="0">
              <a:solidFill>
                <a:schemeClr val="accent2">
                  <a:lumMod val="75000"/>
                </a:schemeClr>
              </a:solidFill>
            </a:endParaRPr>
          </a:p>
        </p:txBody>
      </p:sp>
      <p:sp>
        <p:nvSpPr>
          <p:cNvPr id="60" name="テキスト ボックス 59"/>
          <p:cNvSpPr txBox="1"/>
          <p:nvPr/>
        </p:nvSpPr>
        <p:spPr>
          <a:xfrm>
            <a:off x="4765157" y="4371439"/>
            <a:ext cx="1364476" cy="230832"/>
          </a:xfrm>
          <a:prstGeom prst="rect">
            <a:avLst/>
          </a:prstGeom>
          <a:noFill/>
        </p:spPr>
        <p:txBody>
          <a:bodyPr wrap="none" rtlCol="0">
            <a:spAutoFit/>
          </a:bodyPr>
          <a:lstStyle/>
          <a:p>
            <a:r>
              <a:rPr lang="ja-JP" altLang="en-US" sz="900" dirty="0" smtClean="0">
                <a:solidFill>
                  <a:srgbClr val="FFC000"/>
                </a:solidFill>
              </a:rPr>
              <a:t>■■■■■</a:t>
            </a:r>
            <a:r>
              <a:rPr lang="ja-JP" altLang="en-US" sz="900" dirty="0">
                <a:solidFill>
                  <a:srgbClr val="FFC000"/>
                </a:solidFill>
              </a:rPr>
              <a:t>■</a:t>
            </a:r>
            <a:r>
              <a:rPr lang="ja-JP" altLang="en-US" sz="900" dirty="0" smtClean="0">
                <a:solidFill>
                  <a:srgbClr val="FFC000"/>
                </a:solidFill>
              </a:rPr>
              <a:t>■■</a:t>
            </a:r>
            <a:r>
              <a:rPr lang="ja-JP" altLang="en-US" sz="900" dirty="0">
                <a:solidFill>
                  <a:srgbClr val="FFC000"/>
                </a:solidFill>
              </a:rPr>
              <a:t>■■</a:t>
            </a:r>
            <a:endParaRPr kumimoji="1" lang="ja-JP" altLang="en-US" sz="900" dirty="0">
              <a:solidFill>
                <a:srgbClr val="FFC000"/>
              </a:solidFill>
            </a:endParaRPr>
          </a:p>
        </p:txBody>
      </p:sp>
      <p:sp>
        <p:nvSpPr>
          <p:cNvPr id="61" name="テキスト ボックス 60"/>
          <p:cNvSpPr txBox="1"/>
          <p:nvPr/>
        </p:nvSpPr>
        <p:spPr>
          <a:xfrm>
            <a:off x="4771894" y="4370997"/>
            <a:ext cx="1338828" cy="230832"/>
          </a:xfrm>
          <a:prstGeom prst="rect">
            <a:avLst/>
          </a:prstGeom>
          <a:noFill/>
          <a:ln>
            <a:noFill/>
          </a:ln>
        </p:spPr>
        <p:txBody>
          <a:bodyPr wrap="none" rtlCol="0">
            <a:spAutoFit/>
          </a:bodyPr>
          <a:lstStyle/>
          <a:p>
            <a:r>
              <a:rPr kumimoji="1" lang="ja-JP" altLang="en-US" sz="900" dirty="0" smtClean="0">
                <a:solidFill>
                  <a:schemeClr val="accent2">
                    <a:lumMod val="75000"/>
                  </a:schemeClr>
                </a:solidFill>
              </a:rPr>
              <a:t>□□□□□□□□□□</a:t>
            </a:r>
            <a:endParaRPr kumimoji="1" lang="ja-JP" altLang="en-US" sz="900" dirty="0">
              <a:solidFill>
                <a:schemeClr val="accent2">
                  <a:lumMod val="75000"/>
                </a:schemeClr>
              </a:solidFill>
            </a:endParaRPr>
          </a:p>
        </p:txBody>
      </p:sp>
      <p:sp>
        <p:nvSpPr>
          <p:cNvPr id="52" name="正方形/長方形 51"/>
          <p:cNvSpPr/>
          <p:nvPr/>
        </p:nvSpPr>
        <p:spPr>
          <a:xfrm>
            <a:off x="3337994" y="251688"/>
            <a:ext cx="5500777" cy="53461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373276" y="265789"/>
            <a:ext cx="780663" cy="133370"/>
          </a:xfrm>
          <a:prstGeom prst="rect">
            <a:avLst/>
          </a:prstGeom>
          <a:solidFill>
            <a:schemeClr val="tx1"/>
          </a:solidFill>
        </p:spPr>
        <p:txBody>
          <a:bodyPr wrap="none" lIns="38100" tIns="12700" rIns="38100" bIns="12700" rtlCol="0">
            <a:spAutoFit/>
          </a:bodyPr>
          <a:lstStyle/>
          <a:p>
            <a:r>
              <a:rPr kumimoji="1" lang="ja-JP" altLang="en-US" sz="700" dirty="0" smtClean="0">
                <a:solidFill>
                  <a:schemeClr val="bg1"/>
                </a:solidFill>
              </a:rPr>
              <a:t>ようこそユウキさま</a:t>
            </a:r>
            <a:endParaRPr kumimoji="1" lang="ja-JP" altLang="en-US" sz="700" dirty="0">
              <a:solidFill>
                <a:schemeClr val="bg1"/>
              </a:solidFill>
            </a:endParaRPr>
          </a:p>
        </p:txBody>
      </p:sp>
    </p:spTree>
    <p:extLst>
      <p:ext uri="{BB962C8B-B14F-4D97-AF65-F5344CB8AC3E}">
        <p14:creationId xmlns:p14="http://schemas.microsoft.com/office/powerpoint/2010/main" val="255414224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702783" y="1382137"/>
            <a:ext cx="2161169" cy="830997"/>
          </a:xfrm>
          <a:prstGeom prst="rect">
            <a:avLst/>
          </a:prstGeom>
          <a:noFill/>
        </p:spPr>
        <p:txBody>
          <a:bodyPr wrap="none" rtlCol="0">
            <a:spAutoFit/>
          </a:bodyPr>
          <a:lstStyle/>
          <a:p>
            <a:r>
              <a:rPr kumimoji="1" lang="ja-JP" altLang="en-US"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rPr>
              <a:t>宿泊予約サイト</a:t>
            </a:r>
            <a:endParaRPr kumimoji="1" lang="en-US" altLang="ja-JP"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endParaRPr>
          </a:p>
          <a:p>
            <a:r>
              <a:rPr lang="en-US" altLang="ja-JP"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rPr>
              <a:t>予約確認</a:t>
            </a:r>
            <a:r>
              <a:rPr lang="en-US" altLang="ja-JP" sz="2400" dirty="0" smtClean="0">
                <a:solidFill>
                  <a:schemeClr val="accent2">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2">
                  <a:lumMod val="75000"/>
                </a:schemeClr>
              </a:solidFill>
              <a:latin typeface="HGP創英角ｺﾞｼｯｸUB" panose="020B0900000000000000" pitchFamily="50" charset="-128"/>
              <a:ea typeface="HGP創英角ｺﾞｼｯｸUB" panose="020B0900000000000000" pitchFamily="50" charset="-128"/>
            </a:endParaRPr>
          </a:p>
        </p:txBody>
      </p:sp>
      <p:sp>
        <p:nvSpPr>
          <p:cNvPr id="63" name="角丸四角形 62"/>
          <p:cNvSpPr/>
          <p:nvPr/>
        </p:nvSpPr>
        <p:spPr>
          <a:xfrm>
            <a:off x="254301" y="251689"/>
            <a:ext cx="2967966" cy="1001192"/>
          </a:xfrm>
          <a:prstGeom prst="roundRect">
            <a:avLst>
              <a:gd name="adj" fmla="val 5000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ネット</a:t>
            </a:r>
            <a:r>
              <a:rPr lang="ja-JP" altLang="en-US" sz="2800" dirty="0" smtClean="0"/>
              <a:t>で</a:t>
            </a:r>
            <a:endParaRPr lang="en-US" altLang="ja-JP" sz="2800" dirty="0" smtClean="0"/>
          </a:p>
          <a:p>
            <a:pPr algn="ctr"/>
            <a:r>
              <a:rPr lang="ja-JP" altLang="en-US" sz="2800" dirty="0" smtClean="0"/>
              <a:t>宿泊予約を</a:t>
            </a:r>
            <a:r>
              <a:rPr lang="ja-JP" altLang="en-US" sz="2800" dirty="0"/>
              <a:t>する</a:t>
            </a:r>
          </a:p>
        </p:txBody>
      </p:sp>
      <p:grpSp>
        <p:nvGrpSpPr>
          <p:cNvPr id="6" name="グループ化 5"/>
          <p:cNvGrpSpPr/>
          <p:nvPr/>
        </p:nvGrpSpPr>
        <p:grpSpPr>
          <a:xfrm>
            <a:off x="3398454" y="197967"/>
            <a:ext cx="5537246" cy="5255681"/>
            <a:chOff x="3398454" y="197967"/>
            <a:chExt cx="5537246" cy="5255681"/>
          </a:xfrm>
        </p:grpSpPr>
        <p:grpSp>
          <p:nvGrpSpPr>
            <p:cNvPr id="5" name="グループ化 4"/>
            <p:cNvGrpSpPr/>
            <p:nvPr/>
          </p:nvGrpSpPr>
          <p:grpSpPr>
            <a:xfrm>
              <a:off x="3398454" y="197967"/>
              <a:ext cx="5537246" cy="5255681"/>
              <a:chOff x="3398454" y="197967"/>
              <a:chExt cx="5537246" cy="5255681"/>
            </a:xfrm>
          </p:grpSpPr>
          <p:grpSp>
            <p:nvGrpSpPr>
              <p:cNvPr id="4" name="グループ化 3"/>
              <p:cNvGrpSpPr/>
              <p:nvPr/>
            </p:nvGrpSpPr>
            <p:grpSpPr>
              <a:xfrm>
                <a:off x="3398454" y="197967"/>
                <a:ext cx="5537246" cy="5255681"/>
                <a:chOff x="3398454" y="197967"/>
                <a:chExt cx="5537246" cy="5255681"/>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8454" y="201762"/>
                  <a:ext cx="5537246" cy="5242108"/>
                </a:xfrm>
                <a:prstGeom prst="rect">
                  <a:avLst/>
                </a:prstGeom>
              </p:spPr>
            </p:pic>
            <p:sp>
              <p:nvSpPr>
                <p:cNvPr id="12" name="角丸四角形 11"/>
                <p:cNvSpPr/>
                <p:nvPr/>
              </p:nvSpPr>
              <p:spPr>
                <a:xfrm>
                  <a:off x="7035024" y="1881731"/>
                  <a:ext cx="1573368" cy="2430041"/>
                </a:xfrm>
                <a:prstGeom prst="roundRect">
                  <a:avLst>
                    <a:gd name="adj" fmla="val 20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5158965" y="251689"/>
                  <a:ext cx="1008112" cy="108000"/>
                </a:xfrm>
                <a:prstGeom prst="rect">
                  <a:avLst/>
                </a:prstGeom>
                <a:solidFill>
                  <a:schemeClr val="bg1">
                    <a:lumMod val="95000"/>
                  </a:schemeClr>
                </a:solidFill>
                <a:ln>
                  <a:solidFill>
                    <a:schemeClr val="bg1">
                      <a:lumMod val="85000"/>
                    </a:schemeClr>
                  </a:solidFill>
                </a:ln>
                <a:effectLst>
                  <a:innerShdw blurRad="38100" dist="12700" dir="147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a:off x="6243109" y="359689"/>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146682" y="197967"/>
                  <a:ext cx="389850" cy="215444"/>
                </a:xfrm>
                <a:prstGeom prst="rect">
                  <a:avLst/>
                </a:prstGeom>
                <a:noFill/>
              </p:spPr>
              <p:txBody>
                <a:bodyPr wrap="none" rtlCol="0">
                  <a:spAutoFit/>
                </a:bodyPr>
                <a:lstStyle/>
                <a:p>
                  <a:r>
                    <a:rPr kumimoji="1" lang="ja-JP" altLang="en-US" sz="800" dirty="0" smtClean="0">
                      <a:solidFill>
                        <a:schemeClr val="accent1">
                          <a:lumMod val="40000"/>
                          <a:lumOff val="60000"/>
                        </a:schemeClr>
                      </a:solidFill>
                    </a:rPr>
                    <a:t>検索</a:t>
                  </a:r>
                  <a:endParaRPr kumimoji="1" lang="ja-JP" altLang="en-US" sz="800" dirty="0">
                    <a:solidFill>
                      <a:schemeClr val="accent1">
                        <a:lumMod val="40000"/>
                        <a:lumOff val="60000"/>
                      </a:schemeClr>
                    </a:solidFill>
                  </a:endParaRPr>
                </a:p>
              </p:txBody>
            </p:sp>
            <p:sp>
              <p:nvSpPr>
                <p:cNvPr id="56" name="テキスト ボックス 55"/>
                <p:cNvSpPr txBox="1"/>
                <p:nvPr/>
              </p:nvSpPr>
              <p:spPr>
                <a:xfrm>
                  <a:off x="4860104" y="359689"/>
                  <a:ext cx="3054041" cy="261610"/>
                </a:xfrm>
                <a:prstGeom prst="rect">
                  <a:avLst/>
                </a:prstGeom>
                <a:noFill/>
              </p:spPr>
              <p:txBody>
                <a:bodyPr wrap="none" rtlCol="0">
                  <a:spAutoFit/>
                </a:bodyPr>
                <a:lstStyle/>
                <a:p>
                  <a:r>
                    <a:rPr kumimoji="1" lang="ja-JP" altLang="en-US" sz="1100" dirty="0" smtClean="0">
                      <a:solidFill>
                        <a:schemeClr val="bg2">
                          <a:lumMod val="75000"/>
                        </a:schemeClr>
                      </a:solidFill>
                    </a:rPr>
                    <a:t>■予約情報入力 </a:t>
                  </a:r>
                  <a:r>
                    <a:rPr lang="ja-JP" altLang="en-US" sz="1100" u="sng" dirty="0" smtClean="0">
                      <a:solidFill>
                        <a:srgbClr val="FF0000"/>
                      </a:solidFill>
                    </a:rPr>
                    <a:t>＞■入力確認</a:t>
                  </a:r>
                  <a:r>
                    <a:rPr lang="ja-JP" altLang="en-US" sz="1100" dirty="0" smtClean="0"/>
                    <a:t>　</a:t>
                  </a:r>
                  <a:r>
                    <a:rPr lang="ja-JP" altLang="en-US" sz="1100" dirty="0" smtClean="0">
                      <a:solidFill>
                        <a:schemeClr val="bg2">
                          <a:lumMod val="75000"/>
                        </a:schemeClr>
                      </a:solidFill>
                    </a:rPr>
                    <a:t>＞■予約完了</a:t>
                  </a:r>
                  <a:endParaRPr kumimoji="1" lang="ja-JP" altLang="en-US" sz="1100" dirty="0">
                    <a:solidFill>
                      <a:schemeClr val="bg2">
                        <a:lumMod val="75000"/>
                      </a:schemeClr>
                    </a:solidFill>
                  </a:endParaRPr>
                </a:p>
              </p:txBody>
            </p:sp>
            <p:sp>
              <p:nvSpPr>
                <p:cNvPr id="65" name="テキスト ボックス 64"/>
                <p:cNvSpPr txBox="1"/>
                <p:nvPr/>
              </p:nvSpPr>
              <p:spPr>
                <a:xfrm>
                  <a:off x="4377437" y="763586"/>
                  <a:ext cx="300082" cy="230832"/>
                </a:xfrm>
                <a:prstGeom prst="rect">
                  <a:avLst/>
                </a:prstGeom>
                <a:noFill/>
              </p:spPr>
              <p:txBody>
                <a:bodyPr wrap="none" rtlCol="0">
                  <a:spAutoFit/>
                </a:bodyPr>
                <a:lstStyle/>
                <a:p>
                  <a:r>
                    <a:rPr kumimoji="1" lang="ja-JP" altLang="en-US" sz="900" dirty="0" smtClean="0">
                      <a:solidFill>
                        <a:schemeClr val="accent1">
                          <a:lumMod val="75000"/>
                        </a:schemeClr>
                      </a:solidFill>
                    </a:rPr>
                    <a:t>■</a:t>
                  </a:r>
                  <a:endParaRPr kumimoji="1" lang="ja-JP" altLang="en-US" sz="900" dirty="0"/>
                </a:p>
              </p:txBody>
            </p:sp>
            <p:sp>
              <p:nvSpPr>
                <p:cNvPr id="66" name="テキスト ボックス 65"/>
                <p:cNvSpPr txBox="1"/>
                <p:nvPr/>
              </p:nvSpPr>
              <p:spPr>
                <a:xfrm>
                  <a:off x="4509960" y="762963"/>
                  <a:ext cx="3028393" cy="369332"/>
                </a:xfrm>
                <a:prstGeom prst="rect">
                  <a:avLst/>
                </a:prstGeom>
                <a:noFill/>
              </p:spPr>
              <p:txBody>
                <a:bodyPr wrap="none" rtlCol="0">
                  <a:spAutoFit/>
                </a:bodyPr>
                <a:lstStyle/>
                <a:p>
                  <a:r>
                    <a:rPr kumimoji="1" lang="ja-JP" altLang="en-US" sz="900" dirty="0" smtClean="0"/>
                    <a:t>施設名　</a:t>
                  </a:r>
                  <a:r>
                    <a:rPr lang="ja-JP" altLang="en-US" sz="900" dirty="0" smtClean="0"/>
                    <a:t>関西</a:t>
                  </a:r>
                  <a:r>
                    <a:rPr lang="ja-JP" altLang="en-US" sz="900" dirty="0"/>
                    <a:t>シーサイドキングホテル　</a:t>
                  </a:r>
                  <a:r>
                    <a:rPr lang="en-US" altLang="ja-JP" sz="900" dirty="0"/>
                    <a:t>(</a:t>
                  </a:r>
                  <a:r>
                    <a:rPr lang="ja-JP" altLang="en-US" sz="900" dirty="0"/>
                    <a:t>コード：</a:t>
                  </a:r>
                  <a:r>
                    <a:rPr lang="en-US" altLang="ja-JP" sz="900" dirty="0"/>
                    <a:t>FP2345-678)</a:t>
                  </a:r>
                </a:p>
                <a:p>
                  <a:endParaRPr kumimoji="1" lang="ja-JP" altLang="en-US" sz="900" dirty="0"/>
                </a:p>
              </p:txBody>
            </p:sp>
            <p:sp>
              <p:nvSpPr>
                <p:cNvPr id="73" name="テキスト ボックス 72"/>
                <p:cNvSpPr txBox="1"/>
                <p:nvPr/>
              </p:nvSpPr>
              <p:spPr>
                <a:xfrm>
                  <a:off x="3634667" y="1782553"/>
                  <a:ext cx="827471" cy="261610"/>
                </a:xfrm>
                <a:prstGeom prst="rect">
                  <a:avLst/>
                </a:prstGeom>
                <a:noFill/>
              </p:spPr>
              <p:txBody>
                <a:bodyPr wrap="none" rtlCol="0">
                  <a:spAutoFit/>
                </a:bodyPr>
                <a:lstStyle/>
                <a:p>
                  <a:r>
                    <a:rPr kumimoji="1" lang="ja-JP" altLang="en-US" sz="1100" dirty="0" smtClean="0">
                      <a:solidFill>
                        <a:schemeClr val="accent6">
                          <a:lumMod val="75000"/>
                        </a:schemeClr>
                      </a:solidFill>
                    </a:rPr>
                    <a:t>宿泊プラン</a:t>
                  </a:r>
                  <a:endParaRPr kumimoji="1" lang="ja-JP" altLang="en-US" sz="1100" dirty="0">
                    <a:solidFill>
                      <a:schemeClr val="accent6">
                        <a:lumMod val="75000"/>
                      </a:schemeClr>
                    </a:solidFill>
                  </a:endParaRPr>
                </a:p>
              </p:txBody>
            </p:sp>
            <p:sp>
              <p:nvSpPr>
                <p:cNvPr id="74" name="正方形/長方形 73"/>
                <p:cNvSpPr/>
                <p:nvPr/>
              </p:nvSpPr>
              <p:spPr>
                <a:xfrm>
                  <a:off x="4432491" y="1894293"/>
                  <a:ext cx="23998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7667894" y="781660"/>
                  <a:ext cx="1012506" cy="8367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角丸四角形 83"/>
                <p:cNvSpPr/>
                <p:nvPr/>
              </p:nvSpPr>
              <p:spPr>
                <a:xfrm>
                  <a:off x="7799240" y="948415"/>
                  <a:ext cx="654480" cy="205252"/>
                </a:xfrm>
                <a:prstGeom prst="roundRect">
                  <a:avLst>
                    <a:gd name="adj" fmla="val 50000"/>
                  </a:avLst>
                </a:prstGeom>
                <a:solidFill>
                  <a:schemeClr val="accent5">
                    <a:lumMod val="75000"/>
                  </a:schemeClr>
                </a:solidFill>
                <a:ln w="0">
                  <a:noFill/>
                </a:ln>
                <a:effectLst>
                  <a:outerShdw blurRad="107950" dist="12700" dir="5400000" algn="ctr">
                    <a:srgbClr val="000000"/>
                  </a:outerShdw>
                </a:effectLst>
                <a:scene3d>
                  <a:camera prst="orthographicFront">
                    <a:rot lat="0" lon="0" rev="0"/>
                  </a:camera>
                  <a:lightRig rig="flood" dir="t"/>
                </a:scene3d>
                <a:sp3d extrusionH="44450" contourW="44450">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7784283" y="938223"/>
                  <a:ext cx="683200" cy="215444"/>
                </a:xfrm>
                <a:prstGeom prst="rect">
                  <a:avLst/>
                </a:prstGeom>
                <a:noFill/>
              </p:spPr>
              <p:txBody>
                <a:bodyPr wrap="none" rtlCol="0">
                  <a:spAutoFit/>
                </a:bodyPr>
                <a:lstStyle/>
                <a:p>
                  <a:r>
                    <a:rPr kumimoji="1" lang="ja-JP" altLang="en-US" sz="800" dirty="0" smtClean="0">
                      <a:solidFill>
                        <a:schemeClr val="bg1"/>
                      </a:solidFill>
                    </a:rPr>
                    <a:t>予約を確定</a:t>
                  </a:r>
                  <a:endParaRPr kumimoji="1" lang="ja-JP" altLang="en-US" sz="800" dirty="0">
                    <a:solidFill>
                      <a:schemeClr val="bg1"/>
                    </a:solidFill>
                  </a:endParaRPr>
                </a:p>
              </p:txBody>
            </p:sp>
            <p:sp>
              <p:nvSpPr>
                <p:cNvPr id="86" name="角丸四角形 85"/>
                <p:cNvSpPr/>
                <p:nvPr/>
              </p:nvSpPr>
              <p:spPr>
                <a:xfrm>
                  <a:off x="7788762" y="1250136"/>
                  <a:ext cx="654480" cy="205252"/>
                </a:xfrm>
                <a:prstGeom prst="roundRect">
                  <a:avLst>
                    <a:gd name="adj" fmla="val 50000"/>
                  </a:avLst>
                </a:prstGeom>
                <a:solidFill>
                  <a:schemeClr val="bg1">
                    <a:lumMod val="65000"/>
                  </a:schemeClr>
                </a:solidFill>
                <a:ln w="0">
                  <a:noFill/>
                </a:ln>
                <a:effectLst>
                  <a:outerShdw blurRad="107950" dist="12700" dir="5400000" algn="ctr">
                    <a:srgbClr val="000000"/>
                  </a:outerShdw>
                </a:effectLst>
                <a:scene3d>
                  <a:camera prst="orthographicFront">
                    <a:rot lat="0" lon="0" rev="0"/>
                  </a:camera>
                  <a:lightRig rig="flood" dir="t"/>
                </a:scene3d>
                <a:sp3d extrusionH="44450" contourW="44450">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7842008" y="1244825"/>
                  <a:ext cx="375424" cy="215444"/>
                </a:xfrm>
                <a:prstGeom prst="rect">
                  <a:avLst/>
                </a:prstGeom>
                <a:noFill/>
              </p:spPr>
              <p:txBody>
                <a:bodyPr wrap="none" rtlCol="0">
                  <a:spAutoFit/>
                </a:bodyPr>
                <a:lstStyle/>
                <a:p>
                  <a:r>
                    <a:rPr kumimoji="1" lang="ja-JP" altLang="en-US" sz="800" dirty="0" smtClean="0">
                      <a:solidFill>
                        <a:schemeClr val="bg1"/>
                      </a:solidFill>
                    </a:rPr>
                    <a:t>戻る</a:t>
                  </a:r>
                  <a:endParaRPr kumimoji="1" lang="ja-JP" altLang="en-US" sz="800" dirty="0">
                    <a:solidFill>
                      <a:schemeClr val="bg1"/>
                    </a:solidFill>
                  </a:endParaRPr>
                </a:p>
              </p:txBody>
            </p:sp>
            <p:sp>
              <p:nvSpPr>
                <p:cNvPr id="3" name="テキスト ボックス 2"/>
                <p:cNvSpPr txBox="1"/>
                <p:nvPr/>
              </p:nvSpPr>
              <p:spPr>
                <a:xfrm>
                  <a:off x="4166146" y="1953730"/>
                  <a:ext cx="1537600" cy="230832"/>
                </a:xfrm>
                <a:prstGeom prst="rect">
                  <a:avLst/>
                </a:prstGeom>
                <a:noFill/>
              </p:spPr>
              <p:txBody>
                <a:bodyPr wrap="none" rtlCol="0">
                  <a:spAutoFit/>
                </a:bodyPr>
                <a:lstStyle/>
                <a:p>
                  <a:r>
                    <a:rPr kumimoji="1" lang="ja-JP" altLang="en-US" sz="900" dirty="0" smtClean="0"/>
                    <a:t>インターネット予約学割</a:t>
                  </a:r>
                  <a:r>
                    <a:rPr kumimoji="1" lang="en-US" altLang="ja-JP" sz="900" dirty="0" smtClean="0"/>
                    <a:t>20</a:t>
                  </a:r>
                  <a:r>
                    <a:rPr kumimoji="1" lang="ja-JP" altLang="en-US" sz="900" dirty="0" smtClean="0"/>
                    <a:t>％</a:t>
                  </a:r>
                  <a:endParaRPr kumimoji="1" lang="ja-JP" altLang="en-US" sz="900" dirty="0"/>
                </a:p>
              </p:txBody>
            </p:sp>
            <p:sp>
              <p:nvSpPr>
                <p:cNvPr id="88" name="テキスト ボックス 87"/>
                <p:cNvSpPr txBox="1"/>
                <p:nvPr/>
              </p:nvSpPr>
              <p:spPr>
                <a:xfrm>
                  <a:off x="3634667" y="2176448"/>
                  <a:ext cx="816249" cy="261610"/>
                </a:xfrm>
                <a:prstGeom prst="rect">
                  <a:avLst/>
                </a:prstGeom>
                <a:noFill/>
              </p:spPr>
              <p:txBody>
                <a:bodyPr wrap="none" rtlCol="0">
                  <a:spAutoFit/>
                </a:bodyPr>
                <a:lstStyle/>
                <a:p>
                  <a:r>
                    <a:rPr kumimoji="1" lang="ja-JP" altLang="en-US" sz="1100" dirty="0" smtClean="0">
                      <a:solidFill>
                        <a:schemeClr val="accent6">
                          <a:lumMod val="75000"/>
                        </a:schemeClr>
                      </a:solidFill>
                    </a:rPr>
                    <a:t>部屋タイプ</a:t>
                  </a:r>
                  <a:endParaRPr kumimoji="1" lang="ja-JP" altLang="en-US" sz="1100" dirty="0">
                    <a:solidFill>
                      <a:schemeClr val="accent6">
                        <a:lumMod val="75000"/>
                      </a:schemeClr>
                    </a:solidFill>
                  </a:endParaRPr>
                </a:p>
              </p:txBody>
            </p:sp>
            <p:sp>
              <p:nvSpPr>
                <p:cNvPr id="89" name="正方形/長方形 88"/>
                <p:cNvSpPr/>
                <p:nvPr/>
              </p:nvSpPr>
              <p:spPr>
                <a:xfrm>
                  <a:off x="4432491" y="2288188"/>
                  <a:ext cx="23998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4145907" y="2341096"/>
                  <a:ext cx="954107" cy="230832"/>
                </a:xfrm>
                <a:prstGeom prst="rect">
                  <a:avLst/>
                </a:prstGeom>
                <a:noFill/>
              </p:spPr>
              <p:txBody>
                <a:bodyPr wrap="none" rtlCol="0">
                  <a:spAutoFit/>
                </a:bodyPr>
                <a:lstStyle/>
                <a:p>
                  <a:r>
                    <a:rPr kumimoji="1" lang="ja-JP" altLang="en-US" sz="900" dirty="0" smtClean="0"/>
                    <a:t>タイプ</a:t>
                  </a:r>
                  <a:r>
                    <a:rPr kumimoji="1" lang="en-US" altLang="ja-JP" sz="900" dirty="0" smtClean="0"/>
                    <a:t>C</a:t>
                  </a:r>
                  <a:r>
                    <a:rPr kumimoji="1" lang="ja-JP" altLang="en-US" sz="900" dirty="0" smtClean="0"/>
                    <a:t>　</a:t>
                  </a:r>
                  <a:r>
                    <a:rPr kumimoji="1" lang="en-US" altLang="ja-JP" sz="900" dirty="0" smtClean="0"/>
                    <a:t>【55㎡】</a:t>
                  </a:r>
                  <a:endParaRPr kumimoji="1" lang="ja-JP" altLang="en-US" sz="900" dirty="0"/>
                </a:p>
              </p:txBody>
            </p:sp>
            <p:sp>
              <p:nvSpPr>
                <p:cNvPr id="91" name="テキスト ボックス 90"/>
                <p:cNvSpPr txBox="1"/>
                <p:nvPr/>
              </p:nvSpPr>
              <p:spPr>
                <a:xfrm>
                  <a:off x="3634667" y="2529098"/>
                  <a:ext cx="466794" cy="261610"/>
                </a:xfrm>
                <a:prstGeom prst="rect">
                  <a:avLst/>
                </a:prstGeom>
                <a:noFill/>
              </p:spPr>
              <p:txBody>
                <a:bodyPr wrap="none" rtlCol="0">
                  <a:spAutoFit/>
                </a:bodyPr>
                <a:lstStyle/>
                <a:p>
                  <a:r>
                    <a:rPr kumimoji="1" lang="ja-JP" altLang="en-US" sz="1100" dirty="0" smtClean="0">
                      <a:solidFill>
                        <a:schemeClr val="accent6">
                          <a:lumMod val="75000"/>
                        </a:schemeClr>
                      </a:solidFill>
                    </a:rPr>
                    <a:t>日程</a:t>
                  </a:r>
                  <a:endParaRPr kumimoji="1" lang="ja-JP" altLang="en-US" sz="1100" dirty="0">
                    <a:solidFill>
                      <a:schemeClr val="accent6">
                        <a:lumMod val="75000"/>
                      </a:schemeClr>
                    </a:solidFill>
                  </a:endParaRPr>
                </a:p>
              </p:txBody>
            </p:sp>
            <p:sp>
              <p:nvSpPr>
                <p:cNvPr id="92" name="正方形/長方形 91"/>
                <p:cNvSpPr/>
                <p:nvPr/>
              </p:nvSpPr>
              <p:spPr>
                <a:xfrm>
                  <a:off x="4101461" y="2640838"/>
                  <a:ext cx="273085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4145907" y="2693746"/>
                  <a:ext cx="2789546" cy="230832"/>
                </a:xfrm>
                <a:prstGeom prst="rect">
                  <a:avLst/>
                </a:prstGeom>
                <a:noFill/>
              </p:spPr>
              <p:txBody>
                <a:bodyPr wrap="none" rtlCol="0">
                  <a:spAutoFit/>
                </a:bodyPr>
                <a:lstStyle/>
                <a:p>
                  <a:r>
                    <a:rPr kumimoji="1" lang="ja-JP" altLang="en-US" sz="900" dirty="0" smtClean="0"/>
                    <a:t>チェックイン　</a:t>
                  </a:r>
                  <a:r>
                    <a:rPr kumimoji="1" lang="en-US" altLang="ja-JP" sz="900" dirty="0" smtClean="0"/>
                    <a:t>5</a:t>
                  </a:r>
                  <a:r>
                    <a:rPr kumimoji="1" lang="ja-JP" altLang="en-US" sz="900" dirty="0" smtClean="0"/>
                    <a:t>月</a:t>
                  </a:r>
                  <a:r>
                    <a:rPr kumimoji="1" lang="en-US" altLang="ja-JP" sz="900" dirty="0" smtClean="0"/>
                    <a:t>3</a:t>
                  </a:r>
                  <a:r>
                    <a:rPr kumimoji="1" lang="ja-JP" altLang="en-US" sz="900" dirty="0" smtClean="0"/>
                    <a:t>日</a:t>
                  </a:r>
                  <a:r>
                    <a:rPr kumimoji="1" lang="en-US" altLang="ja-JP" sz="900" dirty="0" smtClean="0"/>
                    <a:t>【</a:t>
                  </a:r>
                  <a:r>
                    <a:rPr kumimoji="1" lang="ja-JP" altLang="en-US" sz="900" dirty="0" smtClean="0"/>
                    <a:t>火</a:t>
                  </a:r>
                  <a:r>
                    <a:rPr kumimoji="1" lang="en-US" altLang="ja-JP" sz="900" dirty="0" smtClean="0"/>
                    <a:t>】</a:t>
                  </a:r>
                  <a:r>
                    <a:rPr kumimoji="1" lang="ja-JP" altLang="en-US" sz="900" dirty="0" smtClean="0"/>
                    <a:t>　チェックアウト　</a:t>
                  </a:r>
                  <a:r>
                    <a:rPr kumimoji="1" lang="en-US" altLang="ja-JP" sz="900" dirty="0" smtClean="0"/>
                    <a:t>5</a:t>
                  </a:r>
                  <a:r>
                    <a:rPr kumimoji="1" lang="ja-JP" altLang="en-US" sz="900" dirty="0" smtClean="0"/>
                    <a:t>月</a:t>
                  </a:r>
                  <a:r>
                    <a:rPr kumimoji="1" lang="en-US" altLang="ja-JP" sz="900" dirty="0" smtClean="0"/>
                    <a:t>5</a:t>
                  </a:r>
                  <a:r>
                    <a:rPr kumimoji="1" lang="ja-JP" altLang="en-US" sz="900" dirty="0" smtClean="0"/>
                    <a:t>日</a:t>
                  </a:r>
                  <a:r>
                    <a:rPr kumimoji="1" lang="en-US" altLang="ja-JP" sz="900" dirty="0" smtClean="0"/>
                    <a:t>【</a:t>
                  </a:r>
                  <a:r>
                    <a:rPr kumimoji="1" lang="ja-JP" altLang="en-US" sz="900" dirty="0" smtClean="0"/>
                    <a:t>木</a:t>
                  </a:r>
                  <a:r>
                    <a:rPr kumimoji="1" lang="en-US" altLang="ja-JP" sz="900" dirty="0" smtClean="0"/>
                    <a:t>】</a:t>
                  </a:r>
                  <a:endParaRPr kumimoji="1" lang="ja-JP" altLang="en-US" sz="900" dirty="0"/>
                </a:p>
              </p:txBody>
            </p:sp>
            <p:sp>
              <p:nvSpPr>
                <p:cNvPr id="94" name="テキスト ボックス 93"/>
                <p:cNvSpPr txBox="1"/>
                <p:nvPr/>
              </p:nvSpPr>
              <p:spPr>
                <a:xfrm>
                  <a:off x="3633428" y="2931730"/>
                  <a:ext cx="607859" cy="261610"/>
                </a:xfrm>
                <a:prstGeom prst="rect">
                  <a:avLst/>
                </a:prstGeom>
                <a:noFill/>
              </p:spPr>
              <p:txBody>
                <a:bodyPr wrap="none" rtlCol="0">
                  <a:spAutoFit/>
                </a:bodyPr>
                <a:lstStyle/>
                <a:p>
                  <a:r>
                    <a:rPr kumimoji="1" lang="ja-JP" altLang="en-US" sz="1100" dirty="0" smtClean="0">
                      <a:solidFill>
                        <a:schemeClr val="accent6">
                          <a:lumMod val="75000"/>
                        </a:schemeClr>
                      </a:solidFill>
                    </a:rPr>
                    <a:t>部屋数</a:t>
                  </a:r>
                  <a:endParaRPr kumimoji="1" lang="ja-JP" altLang="en-US" sz="1100" dirty="0">
                    <a:solidFill>
                      <a:schemeClr val="accent6">
                        <a:lumMod val="75000"/>
                      </a:schemeClr>
                    </a:solidFill>
                  </a:endParaRPr>
                </a:p>
              </p:txBody>
            </p:sp>
            <p:sp>
              <p:nvSpPr>
                <p:cNvPr id="95" name="正方形/長方形 94"/>
                <p:cNvSpPr/>
                <p:nvPr/>
              </p:nvSpPr>
              <p:spPr>
                <a:xfrm>
                  <a:off x="4205048" y="3043378"/>
                  <a:ext cx="2626027" cy="458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4144668" y="3096378"/>
                  <a:ext cx="473206" cy="230832"/>
                </a:xfrm>
                <a:prstGeom prst="rect">
                  <a:avLst/>
                </a:prstGeom>
                <a:noFill/>
              </p:spPr>
              <p:txBody>
                <a:bodyPr wrap="none" rtlCol="0">
                  <a:spAutoFit/>
                </a:bodyPr>
                <a:lstStyle/>
                <a:p>
                  <a:r>
                    <a:rPr kumimoji="1" lang="en-US" altLang="ja-JP" sz="900" dirty="0" smtClean="0"/>
                    <a:t>1</a:t>
                  </a:r>
                  <a:r>
                    <a:rPr kumimoji="1" lang="ja-JP" altLang="en-US" sz="900" dirty="0" smtClean="0"/>
                    <a:t>部屋</a:t>
                  </a:r>
                  <a:endParaRPr kumimoji="1" lang="ja-JP" altLang="en-US" sz="900" dirty="0"/>
                </a:p>
              </p:txBody>
            </p:sp>
            <p:sp>
              <p:nvSpPr>
                <p:cNvPr id="97" name="テキスト ボックス 96"/>
                <p:cNvSpPr txBox="1"/>
                <p:nvPr/>
              </p:nvSpPr>
              <p:spPr>
                <a:xfrm>
                  <a:off x="3642827" y="3272455"/>
                  <a:ext cx="748923" cy="261610"/>
                </a:xfrm>
                <a:prstGeom prst="rect">
                  <a:avLst/>
                </a:prstGeom>
                <a:noFill/>
              </p:spPr>
              <p:txBody>
                <a:bodyPr wrap="none" rtlCol="0">
                  <a:spAutoFit/>
                </a:bodyPr>
                <a:lstStyle/>
                <a:p>
                  <a:r>
                    <a:rPr kumimoji="1" lang="ja-JP" altLang="en-US" sz="1100" dirty="0" smtClean="0">
                      <a:solidFill>
                        <a:schemeClr val="accent6">
                          <a:lumMod val="75000"/>
                        </a:schemeClr>
                      </a:solidFill>
                    </a:rPr>
                    <a:t>宿泊人数</a:t>
                  </a:r>
                  <a:endParaRPr kumimoji="1" lang="ja-JP" altLang="en-US" sz="1100" dirty="0">
                    <a:solidFill>
                      <a:schemeClr val="accent6">
                        <a:lumMod val="75000"/>
                      </a:schemeClr>
                    </a:solidFill>
                  </a:endParaRPr>
                </a:p>
              </p:txBody>
            </p:sp>
            <p:sp>
              <p:nvSpPr>
                <p:cNvPr id="98" name="正方形/長方形 97"/>
                <p:cNvSpPr/>
                <p:nvPr/>
              </p:nvSpPr>
              <p:spPr>
                <a:xfrm>
                  <a:off x="4391750" y="3384102"/>
                  <a:ext cx="2448724" cy="5030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4154067" y="3437103"/>
                  <a:ext cx="588623" cy="230832"/>
                </a:xfrm>
                <a:prstGeom prst="rect">
                  <a:avLst/>
                </a:prstGeom>
                <a:noFill/>
              </p:spPr>
              <p:txBody>
                <a:bodyPr wrap="none" rtlCol="0">
                  <a:spAutoFit/>
                </a:bodyPr>
                <a:lstStyle/>
                <a:p>
                  <a:r>
                    <a:rPr kumimoji="1" lang="ja-JP" altLang="en-US" sz="900" dirty="0" smtClean="0"/>
                    <a:t>学生</a:t>
                  </a:r>
                  <a:r>
                    <a:rPr kumimoji="1" lang="en-US" altLang="ja-JP" sz="900" dirty="0" smtClean="0"/>
                    <a:t>4</a:t>
                  </a:r>
                  <a:r>
                    <a:rPr kumimoji="1" lang="ja-JP" altLang="en-US" sz="900" dirty="0" smtClean="0"/>
                    <a:t>人</a:t>
                  </a:r>
                  <a:endParaRPr kumimoji="1" lang="ja-JP" altLang="en-US" sz="900" dirty="0"/>
                </a:p>
              </p:txBody>
            </p:sp>
            <p:sp>
              <p:nvSpPr>
                <p:cNvPr id="100" name="テキスト ボックス 99"/>
                <p:cNvSpPr txBox="1"/>
                <p:nvPr/>
              </p:nvSpPr>
              <p:spPr>
                <a:xfrm>
                  <a:off x="7035024" y="1851134"/>
                  <a:ext cx="1531188" cy="2723823"/>
                </a:xfrm>
                <a:prstGeom prst="rect">
                  <a:avLst/>
                </a:prstGeom>
                <a:noFill/>
              </p:spPr>
              <p:txBody>
                <a:bodyPr wrap="none" rtlCol="0">
                  <a:spAutoFit/>
                </a:bodyPr>
                <a:lstStyle/>
                <a:p>
                  <a:r>
                    <a:rPr kumimoji="1" lang="ja-JP" altLang="en-US" sz="900" dirty="0" smtClean="0"/>
                    <a:t>宿泊タイプ</a:t>
                  </a:r>
                  <a:r>
                    <a:rPr kumimoji="1" lang="en-US" altLang="ja-JP" sz="900" dirty="0" smtClean="0"/>
                    <a:t>C</a:t>
                  </a:r>
                  <a:r>
                    <a:rPr lang="ja-JP" altLang="en-US" sz="900" dirty="0"/>
                    <a:t>　</a:t>
                  </a:r>
                  <a:r>
                    <a:rPr lang="en-US" altLang="ja-JP" sz="900" dirty="0" smtClean="0"/>
                    <a:t>×1</a:t>
                  </a:r>
                  <a:r>
                    <a:rPr lang="ja-JP" altLang="en-US" sz="900" dirty="0" smtClean="0"/>
                    <a:t>部屋　</a:t>
                  </a:r>
                  <a:r>
                    <a:rPr lang="en-US" altLang="ja-JP" sz="900" dirty="0" smtClean="0"/>
                    <a:t>2</a:t>
                  </a:r>
                  <a:r>
                    <a:rPr lang="ja-JP" altLang="en-US" sz="900" dirty="0" smtClean="0"/>
                    <a:t>泊</a:t>
                  </a:r>
                  <a:endParaRPr lang="en-US" altLang="ja-JP" sz="900" dirty="0" smtClean="0"/>
                </a:p>
                <a:p>
                  <a:r>
                    <a:rPr lang="ja-JP" altLang="en-US" sz="900" dirty="0" smtClean="0"/>
                    <a:t>宿泊人数　　　</a:t>
                  </a:r>
                  <a:r>
                    <a:rPr lang="en-US" altLang="ja-JP" sz="900" dirty="0" smtClean="0"/>
                    <a:t>4</a:t>
                  </a:r>
                  <a:r>
                    <a:rPr lang="ja-JP" altLang="en-US" sz="900" dirty="0" smtClean="0"/>
                    <a:t>人</a:t>
                  </a:r>
                  <a:endParaRPr lang="en-US" altLang="ja-JP" sz="900" dirty="0" smtClean="0"/>
                </a:p>
                <a:p>
                  <a:r>
                    <a:rPr lang="ja-JP" altLang="en-US" sz="900" dirty="0" smtClean="0"/>
                    <a:t>割引　　　　　　</a:t>
                  </a:r>
                  <a:r>
                    <a:rPr lang="en-US" altLang="ja-JP" sz="900" dirty="0" smtClean="0"/>
                    <a:t>20</a:t>
                  </a:r>
                  <a:r>
                    <a:rPr lang="ja-JP" altLang="en-US" sz="900" dirty="0" smtClean="0"/>
                    <a:t>％</a:t>
                  </a:r>
                  <a:endParaRPr lang="en-US" altLang="ja-JP" sz="900" dirty="0" smtClean="0"/>
                </a:p>
                <a:p>
                  <a:endParaRPr lang="en-US" altLang="ja-JP" sz="900" dirty="0" smtClean="0"/>
                </a:p>
                <a:p>
                  <a:r>
                    <a:rPr lang="ja-JP" altLang="en-US" sz="900" dirty="0" smtClean="0"/>
                    <a:t>　　　　　　　　　</a:t>
                  </a:r>
                  <a:r>
                    <a:rPr lang="en-US" altLang="ja-JP" sz="900" dirty="0" smtClean="0"/>
                    <a:t>12,000</a:t>
                  </a:r>
                  <a:r>
                    <a:rPr lang="ja-JP" altLang="en-US" sz="900" dirty="0" smtClean="0"/>
                    <a:t>円</a:t>
                  </a:r>
                  <a:r>
                    <a:rPr lang="en-US" altLang="ja-JP" sz="900" dirty="0" smtClean="0"/>
                    <a:t>×2</a:t>
                  </a:r>
                </a:p>
                <a:p>
                  <a:r>
                    <a:rPr lang="ja-JP" altLang="en-US" sz="900" dirty="0"/>
                    <a:t>　</a:t>
                  </a:r>
                  <a:r>
                    <a:rPr lang="ja-JP" altLang="en-US" sz="900" dirty="0" smtClean="0"/>
                    <a:t>　　　　　　　　  </a:t>
                  </a:r>
                  <a:r>
                    <a:rPr lang="en-US" altLang="ja-JP" sz="900" dirty="0" smtClean="0"/>
                    <a:t>3,000</a:t>
                  </a:r>
                  <a:r>
                    <a:rPr lang="ja-JP" altLang="en-US" sz="900" dirty="0" smtClean="0"/>
                    <a:t>円</a:t>
                  </a:r>
                  <a:r>
                    <a:rPr lang="en-US" altLang="ja-JP" sz="900" dirty="0" smtClean="0"/>
                    <a:t>×4</a:t>
                  </a:r>
                </a:p>
                <a:p>
                  <a:r>
                    <a:rPr lang="ja-JP" altLang="en-US" sz="900" dirty="0"/>
                    <a:t>　</a:t>
                  </a:r>
                  <a:endParaRPr lang="en-US" altLang="ja-JP" sz="900" dirty="0" smtClean="0"/>
                </a:p>
                <a:p>
                  <a:r>
                    <a:rPr lang="ja-JP" altLang="en-US" sz="900" dirty="0" smtClean="0"/>
                    <a:t>合計　　　　　　</a:t>
                  </a:r>
                  <a:r>
                    <a:rPr lang="en-US" altLang="ja-JP" sz="900" dirty="0" smtClean="0"/>
                    <a:t>36,000</a:t>
                  </a:r>
                  <a:r>
                    <a:rPr lang="ja-JP" altLang="en-US" sz="900" dirty="0" smtClean="0"/>
                    <a:t>円</a:t>
                  </a:r>
                  <a:endParaRPr lang="en-US" altLang="ja-JP" sz="900" dirty="0" smtClean="0"/>
                </a:p>
                <a:p>
                  <a:endParaRPr lang="en-US" altLang="ja-JP" sz="900" dirty="0" smtClean="0"/>
                </a:p>
                <a:p>
                  <a:r>
                    <a:rPr lang="ja-JP" altLang="en-US" sz="900" dirty="0" smtClean="0"/>
                    <a:t>プラン割引</a:t>
                  </a:r>
                  <a:r>
                    <a:rPr lang="ja-JP" altLang="en-US" sz="900" dirty="0"/>
                    <a:t>　　</a:t>
                  </a:r>
                  <a:r>
                    <a:rPr lang="ja-JP" altLang="en-US" sz="900" dirty="0" smtClean="0"/>
                    <a:t>　　　</a:t>
                  </a:r>
                  <a:r>
                    <a:rPr lang="en-US" altLang="ja-JP" sz="900" dirty="0" smtClean="0"/>
                    <a:t>-20%</a:t>
                  </a:r>
                </a:p>
                <a:p>
                  <a:endParaRPr lang="en-US" altLang="ja-JP" sz="900" dirty="0" smtClean="0"/>
                </a:p>
                <a:p>
                  <a:r>
                    <a:rPr lang="ja-JP" altLang="en-US" sz="900" dirty="0" smtClean="0"/>
                    <a:t>　　 　　　　　　 </a:t>
                  </a:r>
                  <a:r>
                    <a:rPr lang="en-US" altLang="ja-JP" sz="900" dirty="0" smtClean="0"/>
                    <a:t>28,800</a:t>
                  </a:r>
                  <a:r>
                    <a:rPr lang="ja-JP" altLang="en-US" sz="900" dirty="0" smtClean="0"/>
                    <a:t>円</a:t>
                  </a:r>
                  <a:endParaRPr lang="en-US" altLang="ja-JP" sz="900" dirty="0" smtClean="0"/>
                </a:p>
                <a:p>
                  <a:r>
                    <a:rPr lang="ja-JP" altLang="en-US" sz="900" dirty="0" smtClean="0"/>
                    <a:t>消費税　　　　　</a:t>
                  </a:r>
                  <a:r>
                    <a:rPr lang="en-US" altLang="ja-JP" sz="900" dirty="0" smtClean="0"/>
                    <a:t>2,880</a:t>
                  </a:r>
                  <a:r>
                    <a:rPr lang="ja-JP" altLang="en-US" sz="900" dirty="0" smtClean="0"/>
                    <a:t>円</a:t>
                  </a:r>
                  <a:endParaRPr lang="en-US" altLang="ja-JP" sz="900" dirty="0" smtClean="0"/>
                </a:p>
                <a:p>
                  <a:endParaRPr lang="en-US" altLang="ja-JP" sz="900" dirty="0"/>
                </a:p>
                <a:p>
                  <a:r>
                    <a:rPr lang="ja-JP" altLang="en-US" sz="900" dirty="0" smtClean="0"/>
                    <a:t>　　　　　　　　　</a:t>
                  </a:r>
                  <a:r>
                    <a:rPr lang="en-US" altLang="ja-JP" sz="900" dirty="0" smtClean="0"/>
                    <a:t>31,680</a:t>
                  </a:r>
                  <a:r>
                    <a:rPr lang="ja-JP" altLang="en-US" sz="900" dirty="0" smtClean="0"/>
                    <a:t>円</a:t>
                  </a:r>
                  <a:endParaRPr lang="en-US" altLang="ja-JP" sz="900" dirty="0" smtClean="0"/>
                </a:p>
                <a:p>
                  <a:endParaRPr lang="en-US" altLang="ja-JP" sz="900" dirty="0"/>
                </a:p>
                <a:p>
                  <a:r>
                    <a:rPr lang="en-US" altLang="ja-JP" sz="900" dirty="0" smtClean="0"/>
                    <a:t>※</a:t>
                  </a:r>
                  <a:r>
                    <a:rPr lang="ja-JP" altLang="en-US" sz="900" dirty="0" smtClean="0"/>
                    <a:t>チェックアウト時精算</a:t>
                  </a:r>
                  <a:endParaRPr lang="en-US" altLang="ja-JP" sz="900" dirty="0" smtClean="0"/>
                </a:p>
                <a:p>
                  <a:endParaRPr lang="en-US" altLang="ja-JP" sz="900" dirty="0" smtClean="0"/>
                </a:p>
                <a:p>
                  <a:r>
                    <a:rPr lang="ja-JP" altLang="en-US" sz="900" dirty="0" smtClean="0"/>
                    <a:t>　　　　　　　　</a:t>
                  </a:r>
                  <a:endParaRPr lang="en-US" altLang="ja-JP" sz="900" dirty="0"/>
                </a:p>
              </p:txBody>
            </p:sp>
            <p:cxnSp>
              <p:nvCxnSpPr>
                <p:cNvPr id="10" name="直線コネクタ 9"/>
                <p:cNvCxnSpPr/>
                <p:nvPr/>
              </p:nvCxnSpPr>
              <p:spPr>
                <a:xfrm>
                  <a:off x="7133915" y="2758568"/>
                  <a:ext cx="12961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001857" y="1620122"/>
                  <a:ext cx="466794" cy="261610"/>
                </a:xfrm>
                <a:prstGeom prst="rect">
                  <a:avLst/>
                </a:prstGeom>
                <a:noFill/>
              </p:spPr>
              <p:txBody>
                <a:bodyPr wrap="none" rtlCol="0">
                  <a:spAutoFit/>
                </a:bodyPr>
                <a:lstStyle/>
                <a:p>
                  <a:r>
                    <a:rPr kumimoji="1" lang="ja-JP" altLang="en-US" sz="1100" dirty="0" smtClean="0"/>
                    <a:t>料金</a:t>
                  </a:r>
                  <a:endParaRPr kumimoji="1" lang="ja-JP" altLang="en-US" sz="1100" dirty="0"/>
                </a:p>
              </p:txBody>
            </p:sp>
            <p:cxnSp>
              <p:nvCxnSpPr>
                <p:cNvPr id="101" name="直線コネクタ 100"/>
                <p:cNvCxnSpPr/>
                <p:nvPr/>
              </p:nvCxnSpPr>
              <p:spPr>
                <a:xfrm>
                  <a:off x="7151168" y="3073524"/>
                  <a:ext cx="12961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7147098" y="3721596"/>
                  <a:ext cx="12961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3642827" y="3649932"/>
                  <a:ext cx="992579" cy="261610"/>
                </a:xfrm>
                <a:prstGeom prst="rect">
                  <a:avLst/>
                </a:prstGeom>
                <a:noFill/>
              </p:spPr>
              <p:txBody>
                <a:bodyPr wrap="none" rtlCol="0">
                  <a:spAutoFit/>
                </a:bodyPr>
                <a:lstStyle/>
                <a:p>
                  <a:r>
                    <a:rPr kumimoji="1" lang="ja-JP" altLang="en-US" sz="1100" dirty="0" smtClean="0">
                      <a:solidFill>
                        <a:schemeClr val="accent6">
                          <a:lumMod val="75000"/>
                        </a:schemeClr>
                      </a:solidFill>
                    </a:rPr>
                    <a:t>食事サービス</a:t>
                  </a:r>
                  <a:endParaRPr kumimoji="1" lang="ja-JP" altLang="en-US" sz="1100" dirty="0">
                    <a:solidFill>
                      <a:schemeClr val="accent6">
                        <a:lumMod val="75000"/>
                      </a:schemeClr>
                    </a:solidFill>
                  </a:endParaRPr>
                </a:p>
              </p:txBody>
            </p:sp>
            <p:sp>
              <p:nvSpPr>
                <p:cNvPr id="104" name="正方形/長方形 103"/>
                <p:cNvSpPr/>
                <p:nvPr/>
              </p:nvSpPr>
              <p:spPr>
                <a:xfrm>
                  <a:off x="4617874" y="3760655"/>
                  <a:ext cx="2222600" cy="512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4154067" y="3814580"/>
                  <a:ext cx="1511952" cy="369332"/>
                </a:xfrm>
                <a:prstGeom prst="rect">
                  <a:avLst/>
                </a:prstGeom>
                <a:noFill/>
              </p:spPr>
              <p:txBody>
                <a:bodyPr wrap="none" rtlCol="0">
                  <a:spAutoFit/>
                </a:bodyPr>
                <a:lstStyle/>
                <a:p>
                  <a:r>
                    <a:rPr kumimoji="1" lang="en-US" altLang="ja-JP" sz="900" dirty="0" smtClean="0"/>
                    <a:t>4</a:t>
                  </a:r>
                  <a:r>
                    <a:rPr kumimoji="1" lang="ja-JP" altLang="en-US" sz="900" dirty="0" smtClean="0"/>
                    <a:t>人分　</a:t>
                  </a:r>
                  <a:r>
                    <a:rPr kumimoji="1" lang="en-US" altLang="ja-JP" sz="900" dirty="0" smtClean="0"/>
                    <a:t>5</a:t>
                  </a:r>
                  <a:r>
                    <a:rPr kumimoji="1" lang="ja-JP" altLang="en-US" sz="900" dirty="0" smtClean="0"/>
                    <a:t>月</a:t>
                  </a:r>
                  <a:r>
                    <a:rPr kumimoji="1" lang="en-US" altLang="ja-JP" sz="900" dirty="0" smtClean="0"/>
                    <a:t>4</a:t>
                  </a:r>
                  <a:r>
                    <a:rPr kumimoji="1" lang="ja-JP" altLang="en-US" sz="900" dirty="0" smtClean="0"/>
                    <a:t>日　朝食　夕食</a:t>
                  </a:r>
                  <a:endParaRPr kumimoji="1" lang="en-US" altLang="ja-JP" sz="900" dirty="0" smtClean="0"/>
                </a:p>
                <a:p>
                  <a:r>
                    <a:rPr lang="ja-JP" altLang="en-US" sz="900" dirty="0"/>
                    <a:t>　</a:t>
                  </a:r>
                  <a:r>
                    <a:rPr lang="ja-JP" altLang="en-US" sz="900" dirty="0" smtClean="0"/>
                    <a:t>　　　  </a:t>
                  </a:r>
                  <a:r>
                    <a:rPr kumimoji="1" lang="en-US" altLang="ja-JP" sz="900" dirty="0" smtClean="0"/>
                    <a:t>5</a:t>
                  </a:r>
                  <a:r>
                    <a:rPr kumimoji="1" lang="ja-JP" altLang="en-US" sz="900" dirty="0" smtClean="0"/>
                    <a:t>月</a:t>
                  </a:r>
                  <a:r>
                    <a:rPr kumimoji="1" lang="en-US" altLang="ja-JP" sz="900" dirty="0" smtClean="0"/>
                    <a:t>5</a:t>
                  </a:r>
                  <a:r>
                    <a:rPr kumimoji="1" lang="ja-JP" altLang="en-US" sz="900" dirty="0" smtClean="0"/>
                    <a:t>日　朝食</a:t>
                  </a:r>
                  <a:endParaRPr kumimoji="1" lang="ja-JP" altLang="en-US" sz="900" dirty="0"/>
                </a:p>
              </p:txBody>
            </p:sp>
            <p:sp>
              <p:nvSpPr>
                <p:cNvPr id="106" name="テキスト ボックス 105"/>
                <p:cNvSpPr txBox="1"/>
                <p:nvPr/>
              </p:nvSpPr>
              <p:spPr>
                <a:xfrm>
                  <a:off x="3628244" y="4530255"/>
                  <a:ext cx="1316386" cy="261610"/>
                </a:xfrm>
                <a:prstGeom prst="rect">
                  <a:avLst/>
                </a:prstGeom>
                <a:noFill/>
              </p:spPr>
              <p:txBody>
                <a:bodyPr wrap="none" rtlCol="0">
                  <a:spAutoFit/>
                </a:bodyPr>
                <a:lstStyle/>
                <a:p>
                  <a:r>
                    <a:rPr kumimoji="1" lang="ja-JP" altLang="en-US" sz="1100" dirty="0" smtClean="0">
                      <a:solidFill>
                        <a:schemeClr val="accent6">
                          <a:lumMod val="75000"/>
                        </a:schemeClr>
                      </a:solidFill>
                    </a:rPr>
                    <a:t>キャンセルポリシー</a:t>
                  </a:r>
                  <a:endParaRPr kumimoji="1" lang="ja-JP" altLang="en-US" sz="1100" dirty="0">
                    <a:solidFill>
                      <a:schemeClr val="accent6">
                        <a:lumMod val="75000"/>
                      </a:schemeClr>
                    </a:solidFill>
                  </a:endParaRPr>
                </a:p>
              </p:txBody>
            </p:sp>
            <p:sp>
              <p:nvSpPr>
                <p:cNvPr id="107" name="正方形/長方形 106"/>
                <p:cNvSpPr/>
                <p:nvPr/>
              </p:nvSpPr>
              <p:spPr>
                <a:xfrm>
                  <a:off x="4988821" y="4640978"/>
                  <a:ext cx="1837069" cy="539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4139484" y="4694903"/>
                  <a:ext cx="3135795" cy="369332"/>
                </a:xfrm>
                <a:prstGeom prst="rect">
                  <a:avLst/>
                </a:prstGeom>
                <a:noFill/>
              </p:spPr>
              <p:txBody>
                <a:bodyPr wrap="none" rtlCol="0">
                  <a:spAutoFit/>
                </a:bodyPr>
                <a:lstStyle/>
                <a:p>
                  <a:r>
                    <a:rPr lang="ja-JP" altLang="en-US" sz="900" dirty="0" smtClean="0"/>
                    <a:t>キャンセルは前々日（</a:t>
                  </a:r>
                  <a:r>
                    <a:rPr lang="en-US" altLang="ja-JP" sz="900" dirty="0" smtClean="0"/>
                    <a:t>5</a:t>
                  </a:r>
                  <a:r>
                    <a:rPr lang="ja-JP" altLang="en-US" sz="900" dirty="0" smtClean="0"/>
                    <a:t>月</a:t>
                  </a:r>
                  <a:r>
                    <a:rPr lang="en-US" altLang="ja-JP" sz="900" dirty="0" smtClean="0"/>
                    <a:t>1</a:t>
                  </a:r>
                  <a:r>
                    <a:rPr lang="ja-JP" altLang="en-US" sz="900" dirty="0" smtClean="0"/>
                    <a:t>日）まで可能</a:t>
                  </a:r>
                  <a:endParaRPr lang="en-US" altLang="ja-JP" sz="900" dirty="0" smtClean="0"/>
                </a:p>
                <a:p>
                  <a:r>
                    <a:rPr lang="ja-JP" altLang="en-US" sz="900" dirty="0" smtClean="0"/>
                    <a:t>前日当日のキャンセルの場合料金全額ご負担いただきます。</a:t>
                  </a:r>
                  <a:endParaRPr kumimoji="1" lang="ja-JP" altLang="en-US" sz="900" dirty="0"/>
                </a:p>
              </p:txBody>
            </p:sp>
            <p:sp>
              <p:nvSpPr>
                <p:cNvPr id="109" name="テキスト ボックス 108"/>
                <p:cNvSpPr txBox="1"/>
                <p:nvPr/>
              </p:nvSpPr>
              <p:spPr>
                <a:xfrm>
                  <a:off x="3649249" y="1063067"/>
                  <a:ext cx="607859" cy="261610"/>
                </a:xfrm>
                <a:prstGeom prst="rect">
                  <a:avLst/>
                </a:prstGeom>
                <a:noFill/>
              </p:spPr>
              <p:txBody>
                <a:bodyPr wrap="none" rtlCol="0">
                  <a:spAutoFit/>
                </a:bodyPr>
                <a:lstStyle/>
                <a:p>
                  <a:r>
                    <a:rPr kumimoji="1" lang="ja-JP" altLang="en-US" sz="1100" dirty="0" smtClean="0">
                      <a:solidFill>
                        <a:schemeClr val="accent6">
                          <a:lumMod val="75000"/>
                        </a:schemeClr>
                      </a:solidFill>
                    </a:rPr>
                    <a:t>予約者</a:t>
                  </a:r>
                  <a:endParaRPr kumimoji="1" lang="ja-JP" altLang="en-US" sz="1100" dirty="0">
                    <a:solidFill>
                      <a:schemeClr val="accent6">
                        <a:lumMod val="75000"/>
                      </a:schemeClr>
                    </a:solidFill>
                  </a:endParaRPr>
                </a:p>
              </p:txBody>
            </p:sp>
            <p:sp>
              <p:nvSpPr>
                <p:cNvPr id="110" name="正方形/長方形 109"/>
                <p:cNvSpPr/>
                <p:nvPr/>
              </p:nvSpPr>
              <p:spPr>
                <a:xfrm>
                  <a:off x="4447073" y="1174807"/>
                  <a:ext cx="23998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4180728" y="1234244"/>
                  <a:ext cx="1574470" cy="646331"/>
                </a:xfrm>
                <a:prstGeom prst="rect">
                  <a:avLst/>
                </a:prstGeom>
                <a:noFill/>
              </p:spPr>
              <p:txBody>
                <a:bodyPr wrap="none" rtlCol="0">
                  <a:spAutoFit/>
                </a:bodyPr>
                <a:lstStyle/>
                <a:p>
                  <a:r>
                    <a:rPr kumimoji="1" lang="ja-JP" altLang="en-US" sz="900" dirty="0" smtClean="0"/>
                    <a:t>ユウキ様</a:t>
                  </a:r>
                  <a:endParaRPr kumimoji="1" lang="en-US" altLang="ja-JP" sz="900" dirty="0" smtClean="0"/>
                </a:p>
                <a:p>
                  <a:r>
                    <a:rPr lang="ja-JP" altLang="en-US" sz="900" dirty="0" smtClean="0"/>
                    <a:t>連絡先　</a:t>
                  </a:r>
                  <a:r>
                    <a:rPr lang="en-US" altLang="ja-JP" sz="900" dirty="0" smtClean="0"/>
                    <a:t>080-0123-012×</a:t>
                  </a:r>
                  <a:r>
                    <a:rPr lang="ja-JP" altLang="en-US" sz="900" dirty="0" smtClean="0"/>
                    <a:t>　</a:t>
                  </a:r>
                  <a:endParaRPr lang="en-US" altLang="ja-JP" sz="900" dirty="0" smtClean="0"/>
                </a:p>
                <a:p>
                  <a:r>
                    <a:rPr lang="en-US" altLang="ja-JP" sz="900" dirty="0"/>
                    <a:t>Mail</a:t>
                  </a:r>
                  <a:r>
                    <a:rPr lang="ja-JP" altLang="en-US" sz="900" dirty="0"/>
                    <a:t>　　</a:t>
                  </a:r>
                  <a:r>
                    <a:rPr lang="ja-JP" altLang="en-US" sz="900" dirty="0" smtClean="0"/>
                    <a:t>　</a:t>
                  </a:r>
                  <a:r>
                    <a:rPr lang="en-US" altLang="ja-JP" sz="900" dirty="0" smtClean="0"/>
                    <a:t>who</a:t>
                  </a:r>
                  <a:r>
                    <a:rPr lang="ja-JP" altLang="en-US" sz="900" dirty="0"/>
                    <a:t>＠</a:t>
                  </a:r>
                  <a:r>
                    <a:rPr lang="en-US" altLang="ja-JP" sz="900" dirty="0"/>
                    <a:t>example.com</a:t>
                  </a:r>
                  <a:endParaRPr lang="ja-JP" altLang="en-US" sz="900" dirty="0"/>
                </a:p>
                <a:p>
                  <a:r>
                    <a:rPr lang="ja-JP" altLang="en-US" sz="900" dirty="0" smtClean="0"/>
                    <a:t>　</a:t>
                  </a:r>
                  <a:endParaRPr kumimoji="1" lang="ja-JP" altLang="en-US" sz="900" dirty="0"/>
                </a:p>
              </p:txBody>
            </p:sp>
            <p:sp>
              <p:nvSpPr>
                <p:cNvPr id="112" name="テキスト ボックス 111"/>
                <p:cNvSpPr txBox="1"/>
                <p:nvPr/>
              </p:nvSpPr>
              <p:spPr>
                <a:xfrm>
                  <a:off x="3633429" y="4174664"/>
                  <a:ext cx="1124026" cy="261610"/>
                </a:xfrm>
                <a:prstGeom prst="rect">
                  <a:avLst/>
                </a:prstGeom>
                <a:noFill/>
              </p:spPr>
              <p:txBody>
                <a:bodyPr wrap="none" rtlCol="0">
                  <a:spAutoFit/>
                </a:bodyPr>
                <a:lstStyle/>
                <a:p>
                  <a:r>
                    <a:rPr kumimoji="1" lang="ja-JP" altLang="en-US" sz="1100" dirty="0" smtClean="0">
                      <a:solidFill>
                        <a:schemeClr val="accent6">
                          <a:lumMod val="75000"/>
                        </a:schemeClr>
                      </a:solidFill>
                    </a:rPr>
                    <a:t>連絡なしの不泊</a:t>
                  </a:r>
                  <a:endParaRPr kumimoji="1" lang="ja-JP" altLang="en-US" sz="1100" dirty="0">
                    <a:solidFill>
                      <a:schemeClr val="accent6">
                        <a:lumMod val="75000"/>
                      </a:schemeClr>
                    </a:solidFill>
                  </a:endParaRPr>
                </a:p>
              </p:txBody>
            </p:sp>
            <p:sp>
              <p:nvSpPr>
                <p:cNvPr id="113" name="正方形/長方形 112"/>
                <p:cNvSpPr/>
                <p:nvPr/>
              </p:nvSpPr>
              <p:spPr>
                <a:xfrm>
                  <a:off x="4716028" y="4285388"/>
                  <a:ext cx="2115047" cy="52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4144669" y="4339312"/>
                  <a:ext cx="1457450" cy="230832"/>
                </a:xfrm>
                <a:prstGeom prst="rect">
                  <a:avLst/>
                </a:prstGeom>
                <a:noFill/>
              </p:spPr>
              <p:txBody>
                <a:bodyPr wrap="none" rtlCol="0">
                  <a:spAutoFit/>
                </a:bodyPr>
                <a:lstStyle/>
                <a:p>
                  <a:r>
                    <a:rPr lang="ja-JP" altLang="en-US" sz="900" dirty="0" smtClean="0"/>
                    <a:t>全額ご負担いただきます。</a:t>
                  </a:r>
                  <a:endParaRPr kumimoji="1" lang="ja-JP" altLang="en-US" sz="900" dirty="0"/>
                </a:p>
              </p:txBody>
            </p:sp>
            <p:sp>
              <p:nvSpPr>
                <p:cNvPr id="115" name="テキスト ボックス 114"/>
                <p:cNvSpPr txBox="1"/>
                <p:nvPr/>
              </p:nvSpPr>
              <p:spPr>
                <a:xfrm>
                  <a:off x="3590221" y="5058168"/>
                  <a:ext cx="748923" cy="261610"/>
                </a:xfrm>
                <a:prstGeom prst="rect">
                  <a:avLst/>
                </a:prstGeom>
                <a:noFill/>
              </p:spPr>
              <p:txBody>
                <a:bodyPr wrap="none" rtlCol="0">
                  <a:spAutoFit/>
                </a:bodyPr>
                <a:lstStyle/>
                <a:p>
                  <a:r>
                    <a:rPr kumimoji="1" lang="ja-JP" altLang="en-US" sz="1100" dirty="0" smtClean="0">
                      <a:solidFill>
                        <a:schemeClr val="accent6">
                          <a:lumMod val="75000"/>
                        </a:schemeClr>
                      </a:solidFill>
                    </a:rPr>
                    <a:t>注意事項</a:t>
                  </a:r>
                  <a:endParaRPr kumimoji="1" lang="ja-JP" altLang="en-US" sz="1100" dirty="0">
                    <a:solidFill>
                      <a:schemeClr val="accent6">
                        <a:lumMod val="75000"/>
                      </a:schemeClr>
                    </a:solidFill>
                  </a:endParaRPr>
                </a:p>
              </p:txBody>
            </p:sp>
            <p:sp>
              <p:nvSpPr>
                <p:cNvPr id="116" name="正方形/長方形 115"/>
                <p:cNvSpPr/>
                <p:nvPr/>
              </p:nvSpPr>
              <p:spPr>
                <a:xfrm>
                  <a:off x="4377438" y="5168891"/>
                  <a:ext cx="2410430"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4101461" y="5222816"/>
                  <a:ext cx="2836033" cy="230832"/>
                </a:xfrm>
                <a:prstGeom prst="rect">
                  <a:avLst/>
                </a:prstGeom>
                <a:noFill/>
              </p:spPr>
              <p:txBody>
                <a:bodyPr wrap="none" rtlCol="0">
                  <a:spAutoFit/>
                </a:bodyPr>
                <a:lstStyle/>
                <a:p>
                  <a:r>
                    <a:rPr kumimoji="1" lang="ja-JP" altLang="en-US" sz="900" dirty="0" smtClean="0"/>
                    <a:t>駐車場をご利用の場合、必ず事前にお知らせください。</a:t>
                  </a:r>
                  <a:endParaRPr kumimoji="1" lang="ja-JP" altLang="en-US" sz="900" dirty="0"/>
                </a:p>
              </p:txBody>
            </p:sp>
          </p:grpSp>
          <p:sp>
            <p:nvSpPr>
              <p:cNvPr id="54" name="正方形/長方形 53"/>
              <p:cNvSpPr/>
              <p:nvPr/>
            </p:nvSpPr>
            <p:spPr>
              <a:xfrm>
                <a:off x="3398454" y="197967"/>
                <a:ext cx="5497970" cy="524590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p:cNvSpPr txBox="1"/>
            <p:nvPr/>
          </p:nvSpPr>
          <p:spPr>
            <a:xfrm>
              <a:off x="7398430" y="221438"/>
              <a:ext cx="780663" cy="133370"/>
            </a:xfrm>
            <a:prstGeom prst="rect">
              <a:avLst/>
            </a:prstGeom>
            <a:solidFill>
              <a:schemeClr val="tx1"/>
            </a:solidFill>
          </p:spPr>
          <p:txBody>
            <a:bodyPr wrap="none" lIns="38100" tIns="12700" rIns="38100" bIns="12700" rtlCol="0">
              <a:spAutoFit/>
            </a:bodyPr>
            <a:lstStyle/>
            <a:p>
              <a:r>
                <a:rPr kumimoji="1" lang="ja-JP" altLang="en-US" sz="700" dirty="0" smtClean="0">
                  <a:solidFill>
                    <a:schemeClr val="bg1"/>
                  </a:solidFill>
                </a:rPr>
                <a:t>ようこそユウキさま</a:t>
              </a:r>
              <a:endParaRPr kumimoji="1" lang="ja-JP" altLang="en-US" sz="700" dirty="0">
                <a:solidFill>
                  <a:schemeClr val="bg1"/>
                </a:solidFill>
              </a:endParaRPr>
            </a:p>
          </p:txBody>
        </p:sp>
      </p:grpSp>
    </p:spTree>
    <p:extLst>
      <p:ext uri="{BB962C8B-B14F-4D97-AF65-F5344CB8AC3E}">
        <p14:creationId xmlns:p14="http://schemas.microsoft.com/office/powerpoint/2010/main" val="44776562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9520" y="2695481"/>
            <a:ext cx="8941871" cy="95410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C00000"/>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800" b="0" i="0" u="none" strike="noStrike" kern="1200" cap="none" spc="0" normalizeH="0" baseline="0" noProof="0" dirty="0" smtClean="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未成年者が</a:t>
            </a:r>
            <a:r>
              <a:rPr kumimoji="1" lang="ja-JP" altLang="en-US" sz="2800" b="0" i="0" u="none" strike="noStrike" kern="1200" cap="none" spc="0" normalizeH="0" baseline="0" noProof="0" dirty="0" smtClean="0">
                <a:ln>
                  <a:noFill/>
                </a:ln>
                <a:solidFill>
                  <a:srgbClr val="C00000"/>
                </a:solidFill>
                <a:effectLst/>
                <a:uLnTx/>
                <a:uFillTx/>
                <a:latin typeface="HGP創英角ｺﾞｼｯｸUB" panose="020B0900000000000000" pitchFamily="50" charset="-128"/>
                <a:ea typeface="HGP創英角ｺﾞｼｯｸUB" panose="020B0900000000000000" pitchFamily="50" charset="-128"/>
                <a:cs typeface="+mn-cs"/>
              </a:rPr>
              <a:t>親権者の同意を得ず</a:t>
            </a:r>
            <a:r>
              <a:rPr kumimoji="1" lang="ja-JP" altLang="en-US" sz="2800" b="0" i="0" u="none" strike="noStrike" kern="1200" cap="none" spc="0" normalizeH="0" baseline="0" noProof="0" dirty="0" smtClean="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rPr>
              <a:t>に結んだ契約は、</a:t>
            </a:r>
            <a:endParaRPr kumimoji="1" lang="en-US" altLang="ja-JP" sz="2800" b="0" i="0" u="none" strike="noStrike" kern="1200" cap="none" spc="0" normalizeH="0" baseline="0" noProof="0" dirty="0" smtClean="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ja-JP" altLang="en-US" sz="2800" dirty="0">
                <a:solidFill>
                  <a:srgbClr val="C00000"/>
                </a:solidFill>
                <a:latin typeface="HGP創英角ｺﾞｼｯｸUB" panose="020B0900000000000000" pitchFamily="50" charset="-128"/>
                <a:ea typeface="HGP創英角ｺﾞｼｯｸUB" panose="020B0900000000000000" pitchFamily="50" charset="-128"/>
              </a:rPr>
              <a:t>　 </a:t>
            </a:r>
            <a:r>
              <a:rPr lang="ja-JP" altLang="en-US" sz="2800" dirty="0" smtClean="0">
                <a:solidFill>
                  <a:srgbClr val="C00000"/>
                </a:solidFill>
                <a:latin typeface="HGP創英角ｺﾞｼｯｸUB" panose="020B0900000000000000" pitchFamily="50" charset="-128"/>
                <a:ea typeface="HGP創英角ｺﾞｼｯｸUB" panose="020B0900000000000000" pitchFamily="50" charset="-128"/>
              </a:rPr>
              <a:t>未成年者取消権</a:t>
            </a:r>
            <a:r>
              <a:rPr lang="ja-JP" altLang="en-US" sz="2800" dirty="0" smtClean="0">
                <a:solidFill>
                  <a:sysClr val="windowText" lastClr="000000"/>
                </a:solidFill>
                <a:latin typeface="HGP創英角ｺﾞｼｯｸUB" panose="020B0900000000000000" pitchFamily="50" charset="-128"/>
                <a:ea typeface="HGP創英角ｺﾞｼｯｸUB" panose="020B0900000000000000" pitchFamily="50" charset="-128"/>
              </a:rPr>
              <a:t>を行使することで取り消すことができる。</a:t>
            </a:r>
            <a:endParaRPr kumimoji="1" lang="ja-JP" altLang="en-US" sz="2800" b="0" i="0" u="none" strike="noStrike" kern="1200" cap="none" spc="0" normalizeH="0" baseline="0" noProof="0" dirty="0">
              <a:ln>
                <a:noFill/>
              </a:ln>
              <a:solidFill>
                <a:sysClr val="windowText" lastClr="000000"/>
              </a:solidFill>
              <a:effectLst/>
              <a:uLnTx/>
              <a:uFillTx/>
              <a:latin typeface="HGP創英角ｺﾞｼｯｸUB" panose="020B0900000000000000" pitchFamily="50" charset="-128"/>
              <a:ea typeface="HGP創英角ｺﾞｼｯｸUB" panose="020B0900000000000000" pitchFamily="50" charset="-128"/>
            </a:endParaRPr>
          </a:p>
        </p:txBody>
      </p:sp>
      <p:cxnSp>
        <p:nvCxnSpPr>
          <p:cNvPr id="4" name="直線コネクタ 3"/>
          <p:cNvCxnSpPr/>
          <p:nvPr/>
        </p:nvCxnSpPr>
        <p:spPr>
          <a:xfrm>
            <a:off x="687512" y="3865612"/>
            <a:ext cx="90730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右矢印 23"/>
          <p:cNvSpPr/>
          <p:nvPr/>
        </p:nvSpPr>
        <p:spPr>
          <a:xfrm>
            <a:off x="759520" y="4202632"/>
            <a:ext cx="789457" cy="353907"/>
          </a:xfrm>
          <a:prstGeom prst="rightArrow">
            <a:avLst>
              <a:gd name="adj1" fmla="val 50000"/>
              <a:gd name="adj2" fmla="val 113894"/>
            </a:avLst>
          </a:prstGeom>
          <a:gradFill>
            <a:gsLst>
              <a:gs pos="34000">
                <a:schemeClr val="accent2">
                  <a:lumMod val="75000"/>
                </a:schemeClr>
              </a:gs>
              <a:gs pos="8000">
                <a:schemeClr val="accent1">
                  <a:lumMod val="5000"/>
                  <a:lumOff val="95000"/>
                </a:schemeClr>
              </a:gs>
              <a:gs pos="100000">
                <a:schemeClr val="accent2">
                  <a:lumMod val="75000"/>
                </a:schemeClr>
              </a:gs>
            </a:gsLst>
            <a:lin ang="0" scaled="0"/>
          </a:gradFill>
          <a:ln>
            <a:noFill/>
          </a:ln>
          <a:effectLst/>
          <a:scene3d>
            <a:camera prst="orthographicFron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1" lang="ja-JP" altLang="en-US" sz="1404"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19" name="グループ化 18"/>
          <p:cNvGrpSpPr/>
          <p:nvPr/>
        </p:nvGrpSpPr>
        <p:grpSpPr>
          <a:xfrm>
            <a:off x="687512" y="1105383"/>
            <a:ext cx="8616891" cy="1320069"/>
            <a:chOff x="491055" y="1499928"/>
            <a:chExt cx="8616891" cy="1301049"/>
          </a:xfrm>
        </p:grpSpPr>
        <p:sp>
          <p:nvSpPr>
            <p:cNvPr id="20" name="角丸四角形 19"/>
            <p:cNvSpPr/>
            <p:nvPr/>
          </p:nvSpPr>
          <p:spPr>
            <a:xfrm>
              <a:off x="1399875" y="1499928"/>
              <a:ext cx="7708071" cy="1301049"/>
            </a:xfrm>
            <a:prstGeom prst="roundRect">
              <a:avLst>
                <a:gd name="adj" fmla="val 13764"/>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1" lang="ja-JP" altLang="en-US" sz="1404"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テキスト ボックス 20"/>
            <p:cNvSpPr txBox="1"/>
            <p:nvPr/>
          </p:nvSpPr>
          <p:spPr>
            <a:xfrm>
              <a:off x="1549973" y="1615987"/>
              <a:ext cx="7557973" cy="940360"/>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１７歳の高校生が、</a:t>
              </a: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宿泊予約をした場合、</a:t>
              </a:r>
              <a:endParaRPr lang="en-US" altLang="ja-JP" sz="2800" b="1" dirty="0" smtClean="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ja-JP" altLang="en-US" sz="2800" b="1" dirty="0" smtClean="0">
                  <a:solidFill>
                    <a:prstClr val="black"/>
                  </a:solidFill>
                  <a:latin typeface="HG丸ｺﾞｼｯｸM-PRO" panose="020F0600000000000000" pitchFamily="50" charset="-128"/>
                  <a:ea typeface="HG丸ｺﾞｼｯｸM-PRO" panose="020F0600000000000000" pitchFamily="50" charset="-128"/>
                </a:rPr>
                <a:t>契約を取り消すことができる？</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円/楕円 12"/>
            <p:cNvSpPr/>
            <p:nvPr/>
          </p:nvSpPr>
          <p:spPr>
            <a:xfrm>
              <a:off x="491055" y="1625325"/>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ja-JP" altLang="en-US" sz="4400" dirty="0">
                  <a:solidFill>
                    <a:prstClr val="white"/>
                  </a:solidFill>
                  <a:latin typeface="Calibri" panose="020F0502020204030204"/>
                  <a:ea typeface="ＭＳ Ｐゴシック" panose="020B0600070205080204" pitchFamily="50" charset="-128"/>
                </a:rPr>
                <a:t>４</a:t>
              </a:r>
              <a:endParaRPr kumimoji="1" lang="ja-JP" altLang="en-US" sz="4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0" name="正方形/長方形 9"/>
          <p:cNvSpPr/>
          <p:nvPr/>
        </p:nvSpPr>
        <p:spPr>
          <a:xfrm>
            <a:off x="1630994" y="4112657"/>
            <a:ext cx="8273541" cy="1200329"/>
          </a:xfrm>
          <a:prstGeom prst="rect">
            <a:avLst/>
          </a:prstGeom>
        </p:spPr>
        <p:txBody>
          <a:bodyPr wrap="square">
            <a:spAutoFit/>
          </a:bodyPr>
          <a:lstStyle/>
          <a:p>
            <a:pPr lvl="0">
              <a:defRPr/>
            </a:pPr>
            <a:r>
              <a:rPr lang="en-US" altLang="ja-JP" sz="2400" dirty="0" smtClean="0">
                <a:solidFill>
                  <a:srgbClr val="1F4E79"/>
                </a:solidFill>
                <a:latin typeface="HGP創英角ｺﾞｼｯｸUB" panose="020B0900000000000000" pitchFamily="50" charset="-128"/>
                <a:ea typeface="HGP創英角ｺﾞｼｯｸUB" panose="020B0900000000000000" pitchFamily="50" charset="-128"/>
              </a:rPr>
              <a:t>2022</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年</a:t>
            </a:r>
            <a:r>
              <a:rPr lang="en-US" altLang="ja-JP" sz="2400" dirty="0" smtClean="0">
                <a:solidFill>
                  <a:srgbClr val="1F4E79"/>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月から成人</a:t>
            </a:r>
            <a:r>
              <a:rPr lang="en-US" altLang="ja-JP" sz="2400" dirty="0" smtClean="0">
                <a:solidFill>
                  <a:srgbClr val="1F4E79"/>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成年</a:t>
            </a:r>
            <a:r>
              <a:rPr lang="en-US" altLang="ja-JP" sz="2400" dirty="0" smtClean="0">
                <a:solidFill>
                  <a:srgbClr val="1F4E79"/>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年齢が</a:t>
            </a:r>
            <a:r>
              <a:rPr lang="en-US" altLang="ja-JP" sz="2400" dirty="0" smtClean="0">
                <a:solidFill>
                  <a:srgbClr val="1F4E79"/>
                </a:solidFill>
                <a:latin typeface="HGP創英角ｺﾞｼｯｸUB" panose="020B0900000000000000" pitchFamily="50" charset="-128"/>
                <a:ea typeface="HGP創英角ｺﾞｼｯｸUB" panose="020B0900000000000000" pitchFamily="50" charset="-128"/>
              </a:rPr>
              <a:t>18</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歳となる。</a:t>
            </a:r>
            <a:endParaRPr lang="en-US" altLang="ja-JP" sz="2400" dirty="0" smtClean="0">
              <a:solidFill>
                <a:srgbClr val="1F4E79"/>
              </a:solidFill>
              <a:latin typeface="HGP創英角ｺﾞｼｯｸUB" panose="020B0900000000000000" pitchFamily="50" charset="-128"/>
              <a:ea typeface="HGP創英角ｺﾞｼｯｸUB" panose="020B0900000000000000" pitchFamily="50" charset="-128"/>
            </a:endParaRPr>
          </a:p>
          <a:p>
            <a:pPr lvl="0">
              <a:defRPr/>
            </a:pPr>
            <a:r>
              <a:rPr lang="ja-JP" altLang="en-US" sz="2400" dirty="0">
                <a:solidFill>
                  <a:srgbClr val="1F4E79"/>
                </a:solidFill>
                <a:latin typeface="HGP創英角ｺﾞｼｯｸUB" panose="020B0900000000000000" pitchFamily="50" charset="-128"/>
                <a:ea typeface="HGP創英角ｺﾞｼｯｸUB" panose="020B0900000000000000" pitchFamily="50" charset="-128"/>
              </a:rPr>
              <a:t>こ</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れ以降で、</a:t>
            </a:r>
            <a:r>
              <a:rPr lang="en-US" altLang="ja-JP" sz="2400" dirty="0" smtClean="0">
                <a:solidFill>
                  <a:srgbClr val="1F4E79"/>
                </a:solidFill>
                <a:latin typeface="HGP創英角ｺﾞｼｯｸUB" panose="020B0900000000000000" pitchFamily="50" charset="-128"/>
                <a:ea typeface="HGP創英角ｺﾞｼｯｸUB" panose="020B0900000000000000" pitchFamily="50" charset="-128"/>
              </a:rPr>
              <a:t>18</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歳の誕生日を迎えたあとは、未成年者取消権を行使できなくなる</a:t>
            </a:r>
            <a:r>
              <a:rPr lang="ja-JP" altLang="en-US" sz="2400" dirty="0">
                <a:solidFill>
                  <a:srgbClr val="1F4E79"/>
                </a:solidFill>
                <a:latin typeface="HGP創英角ｺﾞｼｯｸUB" panose="020B0900000000000000" pitchFamily="50" charset="-128"/>
                <a:ea typeface="HGP創英角ｺﾞｼｯｸUB" panose="020B0900000000000000" pitchFamily="50" charset="-128"/>
              </a:rPr>
              <a:t>こと</a:t>
            </a:r>
            <a:r>
              <a:rPr lang="ja-JP" altLang="en-US" sz="2400" dirty="0" smtClean="0">
                <a:solidFill>
                  <a:srgbClr val="1F4E79"/>
                </a:solidFill>
                <a:latin typeface="HGP創英角ｺﾞｼｯｸUB" panose="020B0900000000000000" pitchFamily="50" charset="-128"/>
                <a:ea typeface="HGP創英角ｺﾞｼｯｸUB" panose="020B0900000000000000" pitchFamily="50" charset="-128"/>
              </a:rPr>
              <a:t>を覚えておこう。</a:t>
            </a:r>
            <a:endParaRPr lang="en-US" altLang="ja-JP" sz="2400" dirty="0" smtClean="0">
              <a:solidFill>
                <a:srgbClr val="1F4E79"/>
              </a:solidFill>
              <a:latin typeface="HGP創英角ｺﾞｼｯｸUB" panose="020B0900000000000000" pitchFamily="50" charset="-128"/>
              <a:ea typeface="HGP創英角ｺﾞｼｯｸUB" panose="020B0900000000000000" pitchFamily="50" charset="-128"/>
            </a:endParaRPr>
          </a:p>
        </p:txBody>
      </p:sp>
      <p:sp>
        <p:nvSpPr>
          <p:cNvPr id="11" name="角丸四角形 10"/>
          <p:cNvSpPr/>
          <p:nvPr/>
        </p:nvSpPr>
        <p:spPr>
          <a:xfrm>
            <a:off x="2049512" y="185419"/>
            <a:ext cx="4056979" cy="48705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ネット</a:t>
            </a:r>
            <a:r>
              <a:rPr kumimoji="1" lang="ja-JP" altLang="en-US" sz="28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で</a:t>
            </a:r>
            <a:r>
              <a:rPr lang="ja-JP" altLang="en-US" sz="2800" dirty="0">
                <a:solidFill>
                  <a:prstClr val="white"/>
                </a:solidFill>
                <a:latin typeface="Calibri" panose="020F0502020204030204"/>
                <a:ea typeface="ＭＳ Ｐゴシック" panose="020B0600070205080204" pitchFamily="50" charset="-128"/>
              </a:rPr>
              <a:t>宿泊予約</a:t>
            </a:r>
            <a:r>
              <a:rPr kumimoji="1" lang="ja-JP" altLang="en-US" sz="28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を</a:t>
            </a: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する</a:t>
            </a:r>
          </a:p>
        </p:txBody>
      </p:sp>
    </p:spTree>
    <p:extLst>
      <p:ext uri="{BB962C8B-B14F-4D97-AF65-F5344CB8AC3E}">
        <p14:creationId xmlns:p14="http://schemas.microsoft.com/office/powerpoint/2010/main" val="996665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99480" y="1201316"/>
            <a:ext cx="9217024" cy="4248472"/>
          </a:xfrm>
          <a:prstGeom prst="roundRect">
            <a:avLst>
              <a:gd name="adj" fmla="val 4368"/>
            </a:avLst>
          </a:prstGeom>
          <a:solidFill>
            <a:srgbClr val="FEF3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299580" y="119584"/>
            <a:ext cx="792088" cy="7920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687512" y="121196"/>
            <a:ext cx="1008112" cy="10081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p:cNvSpPr txBox="1"/>
          <p:nvPr/>
        </p:nvSpPr>
        <p:spPr>
          <a:xfrm>
            <a:off x="1283265" y="271309"/>
            <a:ext cx="1484702" cy="707886"/>
          </a:xfrm>
          <a:prstGeom prst="rect">
            <a:avLst/>
          </a:prstGeom>
          <a:noFill/>
        </p:spPr>
        <p:txBody>
          <a:bodyPr wrap="none" rtlCol="0">
            <a:spAutoFit/>
          </a:bodyPr>
          <a:lstStyle/>
          <a:p>
            <a:r>
              <a:rPr lang="ja-JP" altLang="en-US" sz="40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まとめ</a:t>
            </a:r>
            <a:endParaRPr lang="ja-JP" altLang="en-US" sz="40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831528" y="1417340"/>
            <a:ext cx="6819496" cy="464230"/>
          </a:xfrm>
          <a:prstGeom prst="rect">
            <a:avLst/>
          </a:prstGeom>
          <a:noFill/>
        </p:spPr>
        <p:txBody>
          <a:bodyPr wrap="none" rtlCol="0">
            <a:spAutoFit/>
          </a:bodyPr>
          <a:lstStyle/>
          <a:p>
            <a:pPr>
              <a:lnSpc>
                <a:spcPts val="2880"/>
              </a:lnSpc>
            </a:pPr>
            <a:r>
              <a:rPr lang="ja-JP" altLang="en-US" sz="24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2400" dirty="0">
                <a:solidFill>
                  <a:schemeClr val="accent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契約は、権利と義務を伴う法律上の約束である。</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831528" y="2236288"/>
            <a:ext cx="6361037" cy="836126"/>
          </a:xfrm>
          <a:prstGeom prst="rect">
            <a:avLst/>
          </a:prstGeom>
          <a:noFill/>
        </p:spPr>
        <p:txBody>
          <a:bodyPr wrap="none" rtlCol="0">
            <a:spAutoFit/>
          </a:bodyPr>
          <a:lstStyle/>
          <a:p>
            <a:pPr>
              <a:lnSpc>
                <a:spcPts val="2880"/>
              </a:lnSpc>
            </a:pPr>
            <a:r>
              <a:rPr lang="ja-JP" altLang="en-US" sz="24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契約が成立すると、原則取り消しはできない。</a:t>
            </a:r>
            <a:endParaRPr lang="en-US" altLang="ja-JP" sz="2400" dirty="0" smtClean="0">
              <a:latin typeface="HGP創英角ｺﾞｼｯｸUB" panose="020B0900000000000000" pitchFamily="50" charset="-128"/>
              <a:ea typeface="HGP創英角ｺﾞｼｯｸUB" panose="020B0900000000000000" pitchFamily="50" charset="-128"/>
            </a:endParaRPr>
          </a:p>
          <a:p>
            <a:pPr>
              <a:lnSpc>
                <a:spcPts val="2880"/>
              </a:lnSpc>
            </a:pPr>
            <a:r>
              <a:rPr lang="ja-JP" altLang="en-US" sz="2400" dirty="0" smtClean="0">
                <a:latin typeface="HGP創英角ｺﾞｼｯｸUB" panose="020B0900000000000000" pitchFamily="50" charset="-128"/>
                <a:ea typeface="HGP創英角ｺﾞｼｯｸUB" panose="020B0900000000000000" pitchFamily="50" charset="-128"/>
              </a:rPr>
              <a:t>　  契約時には慎重に判断しよう。</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831528" y="3272550"/>
            <a:ext cx="7704856" cy="795089"/>
          </a:xfrm>
          <a:prstGeom prst="rect">
            <a:avLst/>
          </a:prstGeom>
          <a:noFill/>
        </p:spPr>
        <p:txBody>
          <a:bodyPr wrap="square" rtlCol="0">
            <a:spAutoFit/>
          </a:bodyPr>
          <a:lstStyle/>
          <a:p>
            <a:pPr>
              <a:lnSpc>
                <a:spcPts val="2880"/>
              </a:lnSpc>
            </a:pPr>
            <a:r>
              <a:rPr lang="ja-JP" altLang="en-US" sz="24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さまざまな誘いの手口で契約を迫る商法がある。</a:t>
            </a:r>
            <a:endParaRPr lang="en-US" altLang="ja-JP" sz="2400" dirty="0" smtClean="0">
              <a:latin typeface="HGP創英角ｺﾞｼｯｸUB" panose="020B0900000000000000" pitchFamily="50" charset="-128"/>
              <a:ea typeface="HGP創英角ｺﾞｼｯｸUB" panose="020B0900000000000000" pitchFamily="50" charset="-128"/>
            </a:endParaRPr>
          </a:p>
          <a:p>
            <a:pPr>
              <a:lnSpc>
                <a:spcPts val="2880"/>
              </a:lnSpc>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困ったときは、消費生活センターなどに相談しよう。</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831528" y="4422357"/>
            <a:ext cx="7834196" cy="836126"/>
          </a:xfrm>
          <a:prstGeom prst="rect">
            <a:avLst/>
          </a:prstGeom>
          <a:noFill/>
        </p:spPr>
        <p:txBody>
          <a:bodyPr wrap="none" rtlCol="0">
            <a:spAutoFit/>
          </a:bodyPr>
          <a:lstStyle/>
          <a:p>
            <a:pPr>
              <a:lnSpc>
                <a:spcPts val="2880"/>
              </a:lnSpc>
            </a:pPr>
            <a:r>
              <a:rPr lang="ja-JP" altLang="en-US" sz="2400" dirty="0" smtClean="0">
                <a:solidFill>
                  <a:srgbClr val="C0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ネットで買い物をする際は、商品の説明や返品条件などを</a:t>
            </a:r>
            <a:endParaRPr lang="en-US" altLang="ja-JP" sz="2400" dirty="0" smtClean="0">
              <a:latin typeface="HGP創英角ｺﾞｼｯｸUB" panose="020B0900000000000000" pitchFamily="50" charset="-128"/>
              <a:ea typeface="HGP創英角ｺﾞｼｯｸUB" panose="020B0900000000000000" pitchFamily="50" charset="-128"/>
            </a:endParaRPr>
          </a:p>
          <a:p>
            <a:pPr>
              <a:lnSpc>
                <a:spcPts val="2880"/>
              </a:lnSpc>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よく確かめよう。</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85735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6" grpId="0" animBg="1"/>
      <p:bldP spid="6" grpId="1" animBg="1"/>
      <p:bldP spid="4" grpId="0"/>
      <p:bldP spid="4" grpId="1"/>
      <p:bldP spid="7" grpId="0"/>
      <p:bldP spid="7" grpId="1"/>
      <p:bldP spid="8" grpId="0"/>
      <p:bldP spid="8" grpId="1"/>
      <p:bldP spid="16" grpId="0"/>
      <p:bldP spid="16"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t="10115" b="2645"/>
          <a:stretch/>
        </p:blipFill>
        <p:spPr>
          <a:xfrm>
            <a:off x="615504" y="409228"/>
            <a:ext cx="9112448" cy="4968552"/>
          </a:xfrm>
          <a:prstGeom prst="rect">
            <a:avLst/>
          </a:prstGeom>
        </p:spPr>
      </p:pic>
    </p:spTree>
    <p:extLst>
      <p:ext uri="{BB962C8B-B14F-4D97-AF65-F5344CB8AC3E}">
        <p14:creationId xmlns:p14="http://schemas.microsoft.com/office/powerpoint/2010/main" val="1068974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504" y="409228"/>
            <a:ext cx="9112448" cy="4986976"/>
          </a:xfrm>
          <a:prstGeom prst="rect">
            <a:avLst/>
          </a:prstGeom>
        </p:spPr>
      </p:pic>
    </p:spTree>
    <p:extLst>
      <p:ext uri="{BB962C8B-B14F-4D97-AF65-F5344CB8AC3E}">
        <p14:creationId xmlns:p14="http://schemas.microsoft.com/office/powerpoint/2010/main" val="292881944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26674" y="59873"/>
            <a:ext cx="9373347" cy="5544616"/>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147" y="223799"/>
            <a:ext cx="4907705" cy="5267401"/>
          </a:xfrm>
          <a:prstGeom prst="rect">
            <a:avLst/>
          </a:prstGeom>
          <a:effectLst>
            <a:outerShdw blurRad="50800" dist="38100" dir="2700000" algn="tl" rotWithShape="0">
              <a:prstClr val="black">
                <a:alpha val="40000"/>
              </a:prstClr>
            </a:outerShdw>
          </a:effectLst>
        </p:spPr>
      </p:pic>
      <p:grpSp>
        <p:nvGrpSpPr>
          <p:cNvPr id="21" name="グループ化 20"/>
          <p:cNvGrpSpPr/>
          <p:nvPr/>
        </p:nvGrpSpPr>
        <p:grpSpPr>
          <a:xfrm>
            <a:off x="7053898" y="1777380"/>
            <a:ext cx="3106102" cy="3980478"/>
            <a:chOff x="7055900" y="1725513"/>
            <a:chExt cx="3106102" cy="3980478"/>
          </a:xfrm>
        </p:grpSpPr>
        <p:grpSp>
          <p:nvGrpSpPr>
            <p:cNvPr id="13" name="グループ化 12"/>
            <p:cNvGrpSpPr/>
            <p:nvPr/>
          </p:nvGrpSpPr>
          <p:grpSpPr>
            <a:xfrm>
              <a:off x="7995369" y="3531476"/>
              <a:ext cx="2045559" cy="2131090"/>
              <a:chOff x="7995369" y="3531476"/>
              <a:chExt cx="2045559" cy="2131090"/>
            </a:xfrm>
          </p:grpSpPr>
          <p:sp>
            <p:nvSpPr>
              <p:cNvPr id="3" name="フリーフォーム 2"/>
              <p:cNvSpPr/>
              <p:nvPr/>
            </p:nvSpPr>
            <p:spPr>
              <a:xfrm>
                <a:off x="7995369" y="3531476"/>
                <a:ext cx="1851323" cy="1504481"/>
              </a:xfrm>
              <a:custGeom>
                <a:avLst/>
                <a:gdLst>
                  <a:gd name="connsiteX0" fmla="*/ 450444 w 1851323"/>
                  <a:gd name="connsiteY0" fmla="*/ 1504481 h 1504481"/>
                  <a:gd name="connsiteX1" fmla="*/ 306302 w 1851323"/>
                  <a:gd name="connsiteY1" fmla="*/ 1085568 h 1504481"/>
                  <a:gd name="connsiteX2" fmla="*/ 216213 w 1851323"/>
                  <a:gd name="connsiteY2" fmla="*/ 968453 h 1504481"/>
                  <a:gd name="connsiteX3" fmla="*/ 175673 w 1851323"/>
                  <a:gd name="connsiteY3" fmla="*/ 801789 h 1504481"/>
                  <a:gd name="connsiteX4" fmla="*/ 175673 w 1851323"/>
                  <a:gd name="connsiteY4" fmla="*/ 801789 h 1504481"/>
                  <a:gd name="connsiteX5" fmla="*/ 0 w 1851323"/>
                  <a:gd name="connsiteY5" fmla="*/ 495488 h 1504481"/>
                  <a:gd name="connsiteX6" fmla="*/ 387382 w 1851323"/>
                  <a:gd name="connsiteY6" fmla="*/ 216213 h 1504481"/>
                  <a:gd name="connsiteX7" fmla="*/ 684674 w 1851323"/>
                  <a:gd name="connsiteY7" fmla="*/ 54053 h 1504481"/>
                  <a:gd name="connsiteX8" fmla="*/ 819807 w 1851323"/>
                  <a:gd name="connsiteY8" fmla="*/ 0 h 1504481"/>
                  <a:gd name="connsiteX9" fmla="*/ 1063047 w 1851323"/>
                  <a:gd name="connsiteY9" fmla="*/ 207204 h 1504481"/>
                  <a:gd name="connsiteX10" fmla="*/ 1130613 w 1851323"/>
                  <a:gd name="connsiteY10" fmla="*/ 229726 h 1504481"/>
                  <a:gd name="connsiteX11" fmla="*/ 1229711 w 1851323"/>
                  <a:gd name="connsiteY11" fmla="*/ 342337 h 1504481"/>
                  <a:gd name="connsiteX12" fmla="*/ 1621597 w 1851323"/>
                  <a:gd name="connsiteY12" fmla="*/ 779267 h 1504481"/>
                  <a:gd name="connsiteX13" fmla="*/ 1851323 w 1851323"/>
                  <a:gd name="connsiteY13" fmla="*/ 981966 h 1504481"/>
                  <a:gd name="connsiteX14" fmla="*/ 1851323 w 1851323"/>
                  <a:gd name="connsiteY14" fmla="*/ 981966 h 150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1323" h="1504481">
                    <a:moveTo>
                      <a:pt x="450444" y="1504481"/>
                    </a:moveTo>
                    <a:lnTo>
                      <a:pt x="306302" y="1085568"/>
                    </a:lnTo>
                    <a:lnTo>
                      <a:pt x="216213" y="968453"/>
                    </a:lnTo>
                    <a:lnTo>
                      <a:pt x="175673" y="801789"/>
                    </a:lnTo>
                    <a:lnTo>
                      <a:pt x="175673" y="801789"/>
                    </a:lnTo>
                    <a:lnTo>
                      <a:pt x="0" y="495488"/>
                    </a:lnTo>
                    <a:lnTo>
                      <a:pt x="387382" y="216213"/>
                    </a:lnTo>
                    <a:lnTo>
                      <a:pt x="684674" y="54053"/>
                    </a:lnTo>
                    <a:lnTo>
                      <a:pt x="819807" y="0"/>
                    </a:lnTo>
                    <a:lnTo>
                      <a:pt x="1063047" y="207204"/>
                    </a:lnTo>
                    <a:lnTo>
                      <a:pt x="1130613" y="229726"/>
                    </a:lnTo>
                    <a:lnTo>
                      <a:pt x="1229711" y="342337"/>
                    </a:lnTo>
                    <a:lnTo>
                      <a:pt x="1621597" y="779267"/>
                    </a:lnTo>
                    <a:lnTo>
                      <a:pt x="1851323" y="981966"/>
                    </a:lnTo>
                    <a:lnTo>
                      <a:pt x="1851323" y="981966"/>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8464376" y="4225652"/>
                <a:ext cx="1576552" cy="1436914"/>
              </a:xfrm>
              <a:custGeom>
                <a:avLst/>
                <a:gdLst>
                  <a:gd name="connsiteX0" fmla="*/ 216213 w 1576552"/>
                  <a:gd name="connsiteY0" fmla="*/ 1337816 h 1436914"/>
                  <a:gd name="connsiteX1" fmla="*/ 175673 w 1576552"/>
                  <a:gd name="connsiteY1" fmla="*/ 1283763 h 1436914"/>
                  <a:gd name="connsiteX2" fmla="*/ 157655 w 1576552"/>
                  <a:gd name="connsiteY2" fmla="*/ 1256736 h 1436914"/>
                  <a:gd name="connsiteX3" fmla="*/ 144142 w 1576552"/>
                  <a:gd name="connsiteY3" fmla="*/ 1202683 h 1436914"/>
                  <a:gd name="connsiteX4" fmla="*/ 135133 w 1576552"/>
                  <a:gd name="connsiteY4" fmla="*/ 1166648 h 1436914"/>
                  <a:gd name="connsiteX5" fmla="*/ 117115 w 1576552"/>
                  <a:gd name="connsiteY5" fmla="*/ 1139621 h 1436914"/>
                  <a:gd name="connsiteX6" fmla="*/ 103602 w 1576552"/>
                  <a:gd name="connsiteY6" fmla="*/ 1108090 h 1436914"/>
                  <a:gd name="connsiteX7" fmla="*/ 94593 w 1576552"/>
                  <a:gd name="connsiteY7" fmla="*/ 1081064 h 1436914"/>
                  <a:gd name="connsiteX8" fmla="*/ 85584 w 1576552"/>
                  <a:gd name="connsiteY8" fmla="*/ 1054037 h 1436914"/>
                  <a:gd name="connsiteX9" fmla="*/ 81080 w 1576552"/>
                  <a:gd name="connsiteY9" fmla="*/ 1040524 h 1436914"/>
                  <a:gd name="connsiteX10" fmla="*/ 72071 w 1576552"/>
                  <a:gd name="connsiteY10" fmla="*/ 1027010 h 1436914"/>
                  <a:gd name="connsiteX11" fmla="*/ 58558 w 1576552"/>
                  <a:gd name="connsiteY11" fmla="*/ 995479 h 1436914"/>
                  <a:gd name="connsiteX12" fmla="*/ 54053 w 1576552"/>
                  <a:gd name="connsiteY12" fmla="*/ 972957 h 1436914"/>
                  <a:gd name="connsiteX13" fmla="*/ 45045 w 1576552"/>
                  <a:gd name="connsiteY13" fmla="*/ 905391 h 1436914"/>
                  <a:gd name="connsiteX14" fmla="*/ 40540 w 1576552"/>
                  <a:gd name="connsiteY14" fmla="*/ 873860 h 1436914"/>
                  <a:gd name="connsiteX15" fmla="*/ 36036 w 1576552"/>
                  <a:gd name="connsiteY15" fmla="*/ 855842 h 1436914"/>
                  <a:gd name="connsiteX16" fmla="*/ 31531 w 1576552"/>
                  <a:gd name="connsiteY16" fmla="*/ 833320 h 1436914"/>
                  <a:gd name="connsiteX17" fmla="*/ 22522 w 1576552"/>
                  <a:gd name="connsiteY17" fmla="*/ 810798 h 1436914"/>
                  <a:gd name="connsiteX18" fmla="*/ 18018 w 1576552"/>
                  <a:gd name="connsiteY18" fmla="*/ 747735 h 1436914"/>
                  <a:gd name="connsiteX19" fmla="*/ 9009 w 1576552"/>
                  <a:gd name="connsiteY19" fmla="*/ 549540 h 1436914"/>
                  <a:gd name="connsiteX20" fmla="*/ 0 w 1576552"/>
                  <a:gd name="connsiteY20" fmla="*/ 288283 h 1436914"/>
                  <a:gd name="connsiteX21" fmla="*/ 4505 w 1576552"/>
                  <a:gd name="connsiteY21" fmla="*/ 184681 h 1436914"/>
                  <a:gd name="connsiteX22" fmla="*/ 13514 w 1576552"/>
                  <a:gd name="connsiteY22" fmla="*/ 157655 h 1436914"/>
                  <a:gd name="connsiteX23" fmla="*/ 54053 w 1576552"/>
                  <a:gd name="connsiteY23" fmla="*/ 90088 h 1436914"/>
                  <a:gd name="connsiteX24" fmla="*/ 67567 w 1576552"/>
                  <a:gd name="connsiteY24" fmla="*/ 76575 h 1436914"/>
                  <a:gd name="connsiteX25" fmla="*/ 76576 w 1576552"/>
                  <a:gd name="connsiteY25" fmla="*/ 63062 h 1436914"/>
                  <a:gd name="connsiteX26" fmla="*/ 108107 w 1576552"/>
                  <a:gd name="connsiteY26" fmla="*/ 45044 h 1436914"/>
                  <a:gd name="connsiteX27" fmla="*/ 144142 w 1576552"/>
                  <a:gd name="connsiteY27" fmla="*/ 27026 h 1436914"/>
                  <a:gd name="connsiteX28" fmla="*/ 162160 w 1576552"/>
                  <a:gd name="connsiteY28" fmla="*/ 18017 h 1436914"/>
                  <a:gd name="connsiteX29" fmla="*/ 252248 w 1576552"/>
                  <a:gd name="connsiteY29" fmla="*/ 13513 h 1436914"/>
                  <a:gd name="connsiteX30" fmla="*/ 360355 w 1576552"/>
                  <a:gd name="connsiteY30" fmla="*/ 4504 h 1436914"/>
                  <a:gd name="connsiteX31" fmla="*/ 599090 w 1576552"/>
                  <a:gd name="connsiteY31" fmla="*/ 0 h 1436914"/>
                  <a:gd name="connsiteX32" fmla="*/ 675665 w 1576552"/>
                  <a:gd name="connsiteY32" fmla="*/ 4504 h 1436914"/>
                  <a:gd name="connsiteX33" fmla="*/ 707196 w 1576552"/>
                  <a:gd name="connsiteY33" fmla="*/ 13513 h 1436914"/>
                  <a:gd name="connsiteX34" fmla="*/ 738727 w 1576552"/>
                  <a:gd name="connsiteY34" fmla="*/ 18017 h 1436914"/>
                  <a:gd name="connsiteX35" fmla="*/ 752241 w 1576552"/>
                  <a:gd name="connsiteY35" fmla="*/ 22522 h 1436914"/>
                  <a:gd name="connsiteX36" fmla="*/ 788276 w 1576552"/>
                  <a:gd name="connsiteY36" fmla="*/ 40539 h 1436914"/>
                  <a:gd name="connsiteX37" fmla="*/ 824312 w 1576552"/>
                  <a:gd name="connsiteY37" fmla="*/ 49548 h 1436914"/>
                  <a:gd name="connsiteX38" fmla="*/ 846834 w 1576552"/>
                  <a:gd name="connsiteY38" fmla="*/ 54053 h 1436914"/>
                  <a:gd name="connsiteX39" fmla="*/ 900887 w 1576552"/>
                  <a:gd name="connsiteY39" fmla="*/ 72070 h 1436914"/>
                  <a:gd name="connsiteX40" fmla="*/ 914400 w 1576552"/>
                  <a:gd name="connsiteY40" fmla="*/ 76575 h 1436914"/>
                  <a:gd name="connsiteX41" fmla="*/ 968453 w 1576552"/>
                  <a:gd name="connsiteY41" fmla="*/ 103601 h 1436914"/>
                  <a:gd name="connsiteX42" fmla="*/ 981967 w 1576552"/>
                  <a:gd name="connsiteY42" fmla="*/ 112610 h 1436914"/>
                  <a:gd name="connsiteX43" fmla="*/ 1099082 w 1576552"/>
                  <a:gd name="connsiteY43" fmla="*/ 148646 h 1436914"/>
                  <a:gd name="connsiteX44" fmla="*/ 1121604 w 1576552"/>
                  <a:gd name="connsiteY44" fmla="*/ 162159 h 1436914"/>
                  <a:gd name="connsiteX45" fmla="*/ 1148631 w 1576552"/>
                  <a:gd name="connsiteY45" fmla="*/ 166664 h 1436914"/>
                  <a:gd name="connsiteX46" fmla="*/ 1162144 w 1576552"/>
                  <a:gd name="connsiteY46" fmla="*/ 171168 h 1436914"/>
                  <a:gd name="connsiteX47" fmla="*/ 1193675 w 1576552"/>
                  <a:gd name="connsiteY47" fmla="*/ 175672 h 1436914"/>
                  <a:gd name="connsiteX48" fmla="*/ 1270250 w 1576552"/>
                  <a:gd name="connsiteY48" fmla="*/ 193690 h 1436914"/>
                  <a:gd name="connsiteX49" fmla="*/ 1310790 w 1576552"/>
                  <a:gd name="connsiteY49" fmla="*/ 216212 h 1436914"/>
                  <a:gd name="connsiteX50" fmla="*/ 1324304 w 1576552"/>
                  <a:gd name="connsiteY50" fmla="*/ 225221 h 1436914"/>
                  <a:gd name="connsiteX51" fmla="*/ 1328808 w 1576552"/>
                  <a:gd name="connsiteY51" fmla="*/ 238734 h 1436914"/>
                  <a:gd name="connsiteX52" fmla="*/ 1342321 w 1576552"/>
                  <a:gd name="connsiteY52" fmla="*/ 243239 h 1436914"/>
                  <a:gd name="connsiteX53" fmla="*/ 1369348 w 1576552"/>
                  <a:gd name="connsiteY53" fmla="*/ 256752 h 1436914"/>
                  <a:gd name="connsiteX54" fmla="*/ 1409888 w 1576552"/>
                  <a:gd name="connsiteY54" fmla="*/ 274770 h 1436914"/>
                  <a:gd name="connsiteX55" fmla="*/ 1423401 w 1576552"/>
                  <a:gd name="connsiteY55" fmla="*/ 279274 h 1436914"/>
                  <a:gd name="connsiteX56" fmla="*/ 1441419 w 1576552"/>
                  <a:gd name="connsiteY56" fmla="*/ 292788 h 1436914"/>
                  <a:gd name="connsiteX57" fmla="*/ 1463941 w 1576552"/>
                  <a:gd name="connsiteY57" fmla="*/ 310805 h 1436914"/>
                  <a:gd name="connsiteX58" fmla="*/ 1486463 w 1576552"/>
                  <a:gd name="connsiteY58" fmla="*/ 333328 h 1436914"/>
                  <a:gd name="connsiteX59" fmla="*/ 1499977 w 1576552"/>
                  <a:gd name="connsiteY59" fmla="*/ 360354 h 1436914"/>
                  <a:gd name="connsiteX60" fmla="*/ 1508985 w 1576552"/>
                  <a:gd name="connsiteY60" fmla="*/ 373868 h 1436914"/>
                  <a:gd name="connsiteX61" fmla="*/ 1517994 w 1576552"/>
                  <a:gd name="connsiteY61" fmla="*/ 423416 h 1436914"/>
                  <a:gd name="connsiteX62" fmla="*/ 1522499 w 1576552"/>
                  <a:gd name="connsiteY62" fmla="*/ 450443 h 1436914"/>
                  <a:gd name="connsiteX63" fmla="*/ 1527003 w 1576552"/>
                  <a:gd name="connsiteY63" fmla="*/ 490983 h 1436914"/>
                  <a:gd name="connsiteX64" fmla="*/ 1536012 w 1576552"/>
                  <a:gd name="connsiteY64" fmla="*/ 540532 h 1436914"/>
                  <a:gd name="connsiteX65" fmla="*/ 1540516 w 1576552"/>
                  <a:gd name="connsiteY65" fmla="*/ 608098 h 1436914"/>
                  <a:gd name="connsiteX66" fmla="*/ 1567543 w 1576552"/>
                  <a:gd name="connsiteY66" fmla="*/ 779267 h 1436914"/>
                  <a:gd name="connsiteX67" fmla="*/ 1576552 w 1576552"/>
                  <a:gd name="connsiteY67" fmla="*/ 936922 h 1436914"/>
                  <a:gd name="connsiteX68" fmla="*/ 1563039 w 1576552"/>
                  <a:gd name="connsiteY68" fmla="*/ 1175657 h 1436914"/>
                  <a:gd name="connsiteX69" fmla="*/ 1554030 w 1576552"/>
                  <a:gd name="connsiteY69" fmla="*/ 1229710 h 1436914"/>
                  <a:gd name="connsiteX70" fmla="*/ 1549525 w 1576552"/>
                  <a:gd name="connsiteY70" fmla="*/ 1252232 h 1436914"/>
                  <a:gd name="connsiteX71" fmla="*/ 1540516 w 1576552"/>
                  <a:gd name="connsiteY71" fmla="*/ 1310790 h 1436914"/>
                  <a:gd name="connsiteX72" fmla="*/ 1536012 w 1576552"/>
                  <a:gd name="connsiteY72" fmla="*/ 1369347 h 1436914"/>
                  <a:gd name="connsiteX73" fmla="*/ 1531508 w 1576552"/>
                  <a:gd name="connsiteY73" fmla="*/ 1409887 h 1436914"/>
                  <a:gd name="connsiteX74" fmla="*/ 1513490 w 1576552"/>
                  <a:gd name="connsiteY74" fmla="*/ 1414392 h 1436914"/>
                  <a:gd name="connsiteX75" fmla="*/ 1432410 w 1576552"/>
                  <a:gd name="connsiteY75" fmla="*/ 1418896 h 1436914"/>
                  <a:gd name="connsiteX76" fmla="*/ 1369348 w 1576552"/>
                  <a:gd name="connsiteY76" fmla="*/ 1423401 h 1436914"/>
                  <a:gd name="connsiteX77" fmla="*/ 1297277 w 1576552"/>
                  <a:gd name="connsiteY77" fmla="*/ 1427905 h 1436914"/>
                  <a:gd name="connsiteX78" fmla="*/ 1256737 w 1576552"/>
                  <a:gd name="connsiteY78" fmla="*/ 1432409 h 1436914"/>
                  <a:gd name="connsiteX79" fmla="*/ 1130613 w 1576552"/>
                  <a:gd name="connsiteY79" fmla="*/ 1436914 h 1436914"/>
                  <a:gd name="connsiteX80" fmla="*/ 382877 w 1576552"/>
                  <a:gd name="connsiteY80" fmla="*/ 1432409 h 1436914"/>
                  <a:gd name="connsiteX81" fmla="*/ 342337 w 1576552"/>
                  <a:gd name="connsiteY81" fmla="*/ 1423401 h 1436914"/>
                  <a:gd name="connsiteX82" fmla="*/ 315311 w 1576552"/>
                  <a:gd name="connsiteY82" fmla="*/ 1414392 h 1436914"/>
                  <a:gd name="connsiteX83" fmla="*/ 301797 w 1576552"/>
                  <a:gd name="connsiteY83" fmla="*/ 1396374 h 1436914"/>
                  <a:gd name="connsiteX84" fmla="*/ 288284 w 1576552"/>
                  <a:gd name="connsiteY84" fmla="*/ 1391869 h 1436914"/>
                  <a:gd name="connsiteX85" fmla="*/ 261257 w 1576552"/>
                  <a:gd name="connsiteY85" fmla="*/ 1373852 h 1436914"/>
                  <a:gd name="connsiteX86" fmla="*/ 247744 w 1576552"/>
                  <a:gd name="connsiteY86" fmla="*/ 1364843 h 1436914"/>
                  <a:gd name="connsiteX87" fmla="*/ 234231 w 1576552"/>
                  <a:gd name="connsiteY87" fmla="*/ 1355834 h 1436914"/>
                  <a:gd name="connsiteX88" fmla="*/ 216213 w 1576552"/>
                  <a:gd name="connsiteY88" fmla="*/ 1328807 h 1436914"/>
                  <a:gd name="connsiteX89" fmla="*/ 207204 w 1576552"/>
                  <a:gd name="connsiteY89" fmla="*/ 1315294 h 1436914"/>
                  <a:gd name="connsiteX90" fmla="*/ 193691 w 1576552"/>
                  <a:gd name="connsiteY90" fmla="*/ 1306285 h 1436914"/>
                  <a:gd name="connsiteX91" fmla="*/ 184682 w 1576552"/>
                  <a:gd name="connsiteY91" fmla="*/ 1297276 h 143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76552" h="1436914">
                    <a:moveTo>
                      <a:pt x="216213" y="1337816"/>
                    </a:moveTo>
                    <a:cubicBezTo>
                      <a:pt x="186401" y="1288130"/>
                      <a:pt x="203755" y="1302485"/>
                      <a:pt x="175673" y="1283763"/>
                    </a:cubicBezTo>
                    <a:cubicBezTo>
                      <a:pt x="169667" y="1274754"/>
                      <a:pt x="161079" y="1267008"/>
                      <a:pt x="157655" y="1256736"/>
                    </a:cubicBezTo>
                    <a:cubicBezTo>
                      <a:pt x="140713" y="1205908"/>
                      <a:pt x="155061" y="1253636"/>
                      <a:pt x="144142" y="1202683"/>
                    </a:cubicBezTo>
                    <a:cubicBezTo>
                      <a:pt x="141548" y="1190577"/>
                      <a:pt x="142001" y="1176950"/>
                      <a:pt x="135133" y="1166648"/>
                    </a:cubicBezTo>
                    <a:lnTo>
                      <a:pt x="117115" y="1139621"/>
                    </a:lnTo>
                    <a:cubicBezTo>
                      <a:pt x="102622" y="1096137"/>
                      <a:pt x="125859" y="1163732"/>
                      <a:pt x="103602" y="1108090"/>
                    </a:cubicBezTo>
                    <a:cubicBezTo>
                      <a:pt x="100075" y="1099273"/>
                      <a:pt x="97596" y="1090073"/>
                      <a:pt x="94593" y="1081064"/>
                    </a:cubicBezTo>
                    <a:lnTo>
                      <a:pt x="85584" y="1054037"/>
                    </a:lnTo>
                    <a:cubicBezTo>
                      <a:pt x="84083" y="1049533"/>
                      <a:pt x="83714" y="1044475"/>
                      <a:pt x="81080" y="1040524"/>
                    </a:cubicBezTo>
                    <a:lnTo>
                      <a:pt x="72071" y="1027010"/>
                    </a:lnTo>
                    <a:cubicBezTo>
                      <a:pt x="53809" y="953960"/>
                      <a:pt x="81884" y="1057680"/>
                      <a:pt x="58558" y="995479"/>
                    </a:cubicBezTo>
                    <a:cubicBezTo>
                      <a:pt x="55870" y="988310"/>
                      <a:pt x="55312" y="980509"/>
                      <a:pt x="54053" y="972957"/>
                    </a:cubicBezTo>
                    <a:cubicBezTo>
                      <a:pt x="50280" y="950318"/>
                      <a:pt x="48081" y="928159"/>
                      <a:pt x="45045" y="905391"/>
                    </a:cubicBezTo>
                    <a:cubicBezTo>
                      <a:pt x="43642" y="894867"/>
                      <a:pt x="42439" y="884306"/>
                      <a:pt x="40540" y="873860"/>
                    </a:cubicBezTo>
                    <a:cubicBezTo>
                      <a:pt x="39433" y="867769"/>
                      <a:pt x="37379" y="861885"/>
                      <a:pt x="36036" y="855842"/>
                    </a:cubicBezTo>
                    <a:cubicBezTo>
                      <a:pt x="34375" y="848368"/>
                      <a:pt x="33731" y="840653"/>
                      <a:pt x="31531" y="833320"/>
                    </a:cubicBezTo>
                    <a:cubicBezTo>
                      <a:pt x="29207" y="825575"/>
                      <a:pt x="25525" y="818305"/>
                      <a:pt x="22522" y="810798"/>
                    </a:cubicBezTo>
                    <a:cubicBezTo>
                      <a:pt x="21021" y="789777"/>
                      <a:pt x="18813" y="768795"/>
                      <a:pt x="18018" y="747735"/>
                    </a:cubicBezTo>
                    <a:cubicBezTo>
                      <a:pt x="10585" y="550748"/>
                      <a:pt x="25360" y="631288"/>
                      <a:pt x="9009" y="549540"/>
                    </a:cubicBezTo>
                    <a:cubicBezTo>
                      <a:pt x="1387" y="442818"/>
                      <a:pt x="0" y="437766"/>
                      <a:pt x="0" y="288283"/>
                    </a:cubicBezTo>
                    <a:cubicBezTo>
                      <a:pt x="0" y="253716"/>
                      <a:pt x="948" y="219064"/>
                      <a:pt x="4505" y="184681"/>
                    </a:cubicBezTo>
                    <a:cubicBezTo>
                      <a:pt x="5482" y="175235"/>
                      <a:pt x="9267" y="166149"/>
                      <a:pt x="13514" y="157655"/>
                    </a:cubicBezTo>
                    <a:cubicBezTo>
                      <a:pt x="31000" y="122681"/>
                      <a:pt x="29791" y="120415"/>
                      <a:pt x="54053" y="90088"/>
                    </a:cubicBezTo>
                    <a:cubicBezTo>
                      <a:pt x="58033" y="85114"/>
                      <a:pt x="63489" y="81469"/>
                      <a:pt x="67567" y="76575"/>
                    </a:cubicBezTo>
                    <a:cubicBezTo>
                      <a:pt x="71033" y="72416"/>
                      <a:pt x="72303" y="66386"/>
                      <a:pt x="76576" y="63062"/>
                    </a:cubicBezTo>
                    <a:cubicBezTo>
                      <a:pt x="86131" y="55630"/>
                      <a:pt x="97727" y="51272"/>
                      <a:pt x="108107" y="45044"/>
                    </a:cubicBezTo>
                    <a:cubicBezTo>
                      <a:pt x="142292" y="24532"/>
                      <a:pt x="95766" y="48527"/>
                      <a:pt x="144142" y="27026"/>
                    </a:cubicBezTo>
                    <a:cubicBezTo>
                      <a:pt x="150278" y="24299"/>
                      <a:pt x="155497" y="18850"/>
                      <a:pt x="162160" y="18017"/>
                    </a:cubicBezTo>
                    <a:cubicBezTo>
                      <a:pt x="191995" y="14288"/>
                      <a:pt x="222251" y="15558"/>
                      <a:pt x="252248" y="13513"/>
                    </a:cubicBezTo>
                    <a:cubicBezTo>
                      <a:pt x="288325" y="11053"/>
                      <a:pt x="324201" y="5186"/>
                      <a:pt x="360355" y="4504"/>
                    </a:cubicBezTo>
                    <a:lnTo>
                      <a:pt x="599090" y="0"/>
                    </a:lnTo>
                    <a:cubicBezTo>
                      <a:pt x="624615" y="1501"/>
                      <a:pt x="650293" y="1333"/>
                      <a:pt x="675665" y="4504"/>
                    </a:cubicBezTo>
                    <a:cubicBezTo>
                      <a:pt x="686512" y="5860"/>
                      <a:pt x="696508" y="11223"/>
                      <a:pt x="707196" y="13513"/>
                    </a:cubicBezTo>
                    <a:cubicBezTo>
                      <a:pt x="717577" y="15738"/>
                      <a:pt x="728217" y="16516"/>
                      <a:pt x="738727" y="18017"/>
                    </a:cubicBezTo>
                    <a:cubicBezTo>
                      <a:pt x="743232" y="19519"/>
                      <a:pt x="747918" y="20557"/>
                      <a:pt x="752241" y="22522"/>
                    </a:cubicBezTo>
                    <a:cubicBezTo>
                      <a:pt x="764467" y="28079"/>
                      <a:pt x="775248" y="37282"/>
                      <a:pt x="788276" y="40539"/>
                    </a:cubicBezTo>
                    <a:cubicBezTo>
                      <a:pt x="800288" y="43542"/>
                      <a:pt x="812171" y="47119"/>
                      <a:pt x="824312" y="49548"/>
                    </a:cubicBezTo>
                    <a:cubicBezTo>
                      <a:pt x="831819" y="51050"/>
                      <a:pt x="839489" y="51893"/>
                      <a:pt x="846834" y="54053"/>
                    </a:cubicBezTo>
                    <a:cubicBezTo>
                      <a:pt x="865054" y="59412"/>
                      <a:pt x="882869" y="66064"/>
                      <a:pt x="900887" y="72070"/>
                    </a:cubicBezTo>
                    <a:cubicBezTo>
                      <a:pt x="905391" y="73571"/>
                      <a:pt x="910449" y="73941"/>
                      <a:pt x="914400" y="76575"/>
                    </a:cubicBezTo>
                    <a:cubicBezTo>
                      <a:pt x="949328" y="99860"/>
                      <a:pt x="931155" y="91169"/>
                      <a:pt x="968453" y="103601"/>
                    </a:cubicBezTo>
                    <a:cubicBezTo>
                      <a:pt x="972958" y="106604"/>
                      <a:pt x="976977" y="110509"/>
                      <a:pt x="981967" y="112610"/>
                    </a:cubicBezTo>
                    <a:cubicBezTo>
                      <a:pt x="1050374" y="141413"/>
                      <a:pt x="1039622" y="136754"/>
                      <a:pt x="1099082" y="148646"/>
                    </a:cubicBezTo>
                    <a:cubicBezTo>
                      <a:pt x="1106589" y="153150"/>
                      <a:pt x="1113376" y="159167"/>
                      <a:pt x="1121604" y="162159"/>
                    </a:cubicBezTo>
                    <a:cubicBezTo>
                      <a:pt x="1130187" y="165280"/>
                      <a:pt x="1139715" y="164683"/>
                      <a:pt x="1148631" y="166664"/>
                    </a:cubicBezTo>
                    <a:cubicBezTo>
                      <a:pt x="1153266" y="167694"/>
                      <a:pt x="1157488" y="170237"/>
                      <a:pt x="1162144" y="171168"/>
                    </a:cubicBezTo>
                    <a:cubicBezTo>
                      <a:pt x="1172555" y="173250"/>
                      <a:pt x="1183245" y="173685"/>
                      <a:pt x="1193675" y="175672"/>
                    </a:cubicBezTo>
                    <a:cubicBezTo>
                      <a:pt x="1250089" y="186418"/>
                      <a:pt x="1238836" y="183219"/>
                      <a:pt x="1270250" y="193690"/>
                    </a:cubicBezTo>
                    <a:cubicBezTo>
                      <a:pt x="1301228" y="214342"/>
                      <a:pt x="1287005" y="208284"/>
                      <a:pt x="1310790" y="216212"/>
                    </a:cubicBezTo>
                    <a:cubicBezTo>
                      <a:pt x="1315295" y="219215"/>
                      <a:pt x="1320922" y="220994"/>
                      <a:pt x="1324304" y="225221"/>
                    </a:cubicBezTo>
                    <a:cubicBezTo>
                      <a:pt x="1327270" y="228928"/>
                      <a:pt x="1325451" y="235377"/>
                      <a:pt x="1328808" y="238734"/>
                    </a:cubicBezTo>
                    <a:cubicBezTo>
                      <a:pt x="1332165" y="242091"/>
                      <a:pt x="1338074" y="241116"/>
                      <a:pt x="1342321" y="243239"/>
                    </a:cubicBezTo>
                    <a:cubicBezTo>
                      <a:pt x="1377241" y="260700"/>
                      <a:pt x="1335390" y="245434"/>
                      <a:pt x="1369348" y="256752"/>
                    </a:cubicBezTo>
                    <a:cubicBezTo>
                      <a:pt x="1390762" y="271028"/>
                      <a:pt x="1377726" y="264050"/>
                      <a:pt x="1409888" y="274770"/>
                    </a:cubicBezTo>
                    <a:lnTo>
                      <a:pt x="1423401" y="279274"/>
                    </a:lnTo>
                    <a:cubicBezTo>
                      <a:pt x="1429407" y="283779"/>
                      <a:pt x="1436110" y="287479"/>
                      <a:pt x="1441419" y="292788"/>
                    </a:cubicBezTo>
                    <a:cubicBezTo>
                      <a:pt x="1461793" y="313162"/>
                      <a:pt x="1437635" y="302037"/>
                      <a:pt x="1463941" y="310805"/>
                    </a:cubicBezTo>
                    <a:cubicBezTo>
                      <a:pt x="1487963" y="346839"/>
                      <a:pt x="1456436" y="303301"/>
                      <a:pt x="1486463" y="333328"/>
                    </a:cubicBezTo>
                    <a:cubicBezTo>
                      <a:pt x="1499370" y="346235"/>
                      <a:pt x="1492651" y="345702"/>
                      <a:pt x="1499977" y="360354"/>
                    </a:cubicBezTo>
                    <a:cubicBezTo>
                      <a:pt x="1502398" y="365196"/>
                      <a:pt x="1505982" y="369363"/>
                      <a:pt x="1508985" y="373868"/>
                    </a:cubicBezTo>
                    <a:cubicBezTo>
                      <a:pt x="1516693" y="404697"/>
                      <a:pt x="1511537" y="381449"/>
                      <a:pt x="1517994" y="423416"/>
                    </a:cubicBezTo>
                    <a:cubicBezTo>
                      <a:pt x="1519383" y="432443"/>
                      <a:pt x="1521292" y="441390"/>
                      <a:pt x="1522499" y="450443"/>
                    </a:cubicBezTo>
                    <a:cubicBezTo>
                      <a:pt x="1524296" y="463920"/>
                      <a:pt x="1524986" y="477537"/>
                      <a:pt x="1527003" y="490983"/>
                    </a:cubicBezTo>
                    <a:cubicBezTo>
                      <a:pt x="1529493" y="507584"/>
                      <a:pt x="1533009" y="524016"/>
                      <a:pt x="1536012" y="540532"/>
                    </a:cubicBezTo>
                    <a:cubicBezTo>
                      <a:pt x="1537513" y="563054"/>
                      <a:pt x="1537493" y="585729"/>
                      <a:pt x="1540516" y="608098"/>
                    </a:cubicBezTo>
                    <a:cubicBezTo>
                      <a:pt x="1572227" y="842764"/>
                      <a:pt x="1547618" y="593299"/>
                      <a:pt x="1567543" y="779267"/>
                    </a:cubicBezTo>
                    <a:cubicBezTo>
                      <a:pt x="1573478" y="834658"/>
                      <a:pt x="1574014" y="878557"/>
                      <a:pt x="1576552" y="936922"/>
                    </a:cubicBezTo>
                    <a:cubicBezTo>
                      <a:pt x="1575661" y="956073"/>
                      <a:pt x="1571914" y="1110568"/>
                      <a:pt x="1563039" y="1175657"/>
                    </a:cubicBezTo>
                    <a:cubicBezTo>
                      <a:pt x="1560571" y="1193756"/>
                      <a:pt x="1557205" y="1211722"/>
                      <a:pt x="1554030" y="1229710"/>
                    </a:cubicBezTo>
                    <a:cubicBezTo>
                      <a:pt x="1552699" y="1237250"/>
                      <a:pt x="1550608" y="1244653"/>
                      <a:pt x="1549525" y="1252232"/>
                    </a:cubicBezTo>
                    <a:cubicBezTo>
                      <a:pt x="1540878" y="1312762"/>
                      <a:pt x="1549894" y="1273281"/>
                      <a:pt x="1540516" y="1310790"/>
                    </a:cubicBezTo>
                    <a:cubicBezTo>
                      <a:pt x="1539015" y="1330309"/>
                      <a:pt x="1537784" y="1349851"/>
                      <a:pt x="1536012" y="1369347"/>
                    </a:cubicBezTo>
                    <a:cubicBezTo>
                      <a:pt x="1534781" y="1382888"/>
                      <a:pt x="1537588" y="1397726"/>
                      <a:pt x="1531508" y="1409887"/>
                    </a:cubicBezTo>
                    <a:cubicBezTo>
                      <a:pt x="1528739" y="1415424"/>
                      <a:pt x="1519655" y="1413831"/>
                      <a:pt x="1513490" y="1414392"/>
                    </a:cubicBezTo>
                    <a:cubicBezTo>
                      <a:pt x="1486533" y="1416843"/>
                      <a:pt x="1459426" y="1417208"/>
                      <a:pt x="1432410" y="1418896"/>
                    </a:cubicBezTo>
                    <a:lnTo>
                      <a:pt x="1369348" y="1423401"/>
                    </a:lnTo>
                    <a:lnTo>
                      <a:pt x="1297277" y="1427905"/>
                    </a:lnTo>
                    <a:cubicBezTo>
                      <a:pt x="1283724" y="1428989"/>
                      <a:pt x="1270314" y="1431675"/>
                      <a:pt x="1256737" y="1432409"/>
                    </a:cubicBezTo>
                    <a:cubicBezTo>
                      <a:pt x="1214730" y="1434680"/>
                      <a:pt x="1172654" y="1435412"/>
                      <a:pt x="1130613" y="1436914"/>
                    </a:cubicBezTo>
                    <a:lnTo>
                      <a:pt x="382877" y="1432409"/>
                    </a:lnTo>
                    <a:cubicBezTo>
                      <a:pt x="378418" y="1432357"/>
                      <a:pt x="348267" y="1425180"/>
                      <a:pt x="342337" y="1423401"/>
                    </a:cubicBezTo>
                    <a:cubicBezTo>
                      <a:pt x="333241" y="1420672"/>
                      <a:pt x="315311" y="1414392"/>
                      <a:pt x="315311" y="1414392"/>
                    </a:cubicBezTo>
                    <a:cubicBezTo>
                      <a:pt x="310806" y="1408386"/>
                      <a:pt x="307564" y="1401180"/>
                      <a:pt x="301797" y="1396374"/>
                    </a:cubicBezTo>
                    <a:cubicBezTo>
                      <a:pt x="298149" y="1393334"/>
                      <a:pt x="292435" y="1394175"/>
                      <a:pt x="288284" y="1391869"/>
                    </a:cubicBezTo>
                    <a:cubicBezTo>
                      <a:pt x="278819" y="1386611"/>
                      <a:pt x="270266" y="1379858"/>
                      <a:pt x="261257" y="1373852"/>
                    </a:cubicBezTo>
                    <a:lnTo>
                      <a:pt x="247744" y="1364843"/>
                    </a:lnTo>
                    <a:lnTo>
                      <a:pt x="234231" y="1355834"/>
                    </a:lnTo>
                    <a:cubicBezTo>
                      <a:pt x="226314" y="1332087"/>
                      <a:pt x="234958" y="1351301"/>
                      <a:pt x="216213" y="1328807"/>
                    </a:cubicBezTo>
                    <a:cubicBezTo>
                      <a:pt x="212747" y="1324648"/>
                      <a:pt x="211032" y="1319122"/>
                      <a:pt x="207204" y="1315294"/>
                    </a:cubicBezTo>
                    <a:cubicBezTo>
                      <a:pt x="203376" y="1311466"/>
                      <a:pt x="197918" y="1309667"/>
                      <a:pt x="193691" y="1306285"/>
                    </a:cubicBezTo>
                    <a:cubicBezTo>
                      <a:pt x="190375" y="1303632"/>
                      <a:pt x="187685" y="1300279"/>
                      <a:pt x="184682" y="129727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7055900" y="1725513"/>
              <a:ext cx="2835532" cy="3272752"/>
              <a:chOff x="7025146" y="1723490"/>
              <a:chExt cx="2835532" cy="3272752"/>
            </a:xfrm>
          </p:grpSpPr>
          <p:pic>
            <p:nvPicPr>
              <p:cNvPr id="1026" name="Picture 2" descr="フリーイラスト] 鉛筆を持って文字を書く手 - パブリックドメインQ：著作権フリー画像素材集"/>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20803419">
                <a:off x="7025146" y="1723490"/>
                <a:ext cx="2477941" cy="3272752"/>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9"/>
              <p:cNvSpPr/>
              <p:nvPr/>
            </p:nvSpPr>
            <p:spPr>
              <a:xfrm>
                <a:off x="8210041" y="3832021"/>
                <a:ext cx="1650637" cy="1131865"/>
              </a:xfrm>
              <a:custGeom>
                <a:avLst/>
                <a:gdLst>
                  <a:gd name="connsiteX0" fmla="*/ 241046 w 1650637"/>
                  <a:gd name="connsiteY0" fmla="*/ 1131865 h 1131865"/>
                  <a:gd name="connsiteX1" fmla="*/ 235806 w 1650637"/>
                  <a:gd name="connsiteY1" fmla="*/ 1116144 h 1131865"/>
                  <a:gd name="connsiteX2" fmla="*/ 233186 w 1650637"/>
                  <a:gd name="connsiteY2" fmla="*/ 1097804 h 1131865"/>
                  <a:gd name="connsiteX3" fmla="*/ 220085 w 1650637"/>
                  <a:gd name="connsiteY3" fmla="*/ 1089944 h 1131865"/>
                  <a:gd name="connsiteX4" fmla="*/ 212225 w 1650637"/>
                  <a:gd name="connsiteY4" fmla="*/ 1084704 h 1131865"/>
                  <a:gd name="connsiteX5" fmla="*/ 201745 w 1650637"/>
                  <a:gd name="connsiteY5" fmla="*/ 1068983 h 1131865"/>
                  <a:gd name="connsiteX6" fmla="*/ 199125 w 1650637"/>
                  <a:gd name="connsiteY6" fmla="*/ 1061123 h 1131865"/>
                  <a:gd name="connsiteX7" fmla="*/ 193885 w 1650637"/>
                  <a:gd name="connsiteY7" fmla="*/ 1032302 h 1131865"/>
                  <a:gd name="connsiteX8" fmla="*/ 186025 w 1650637"/>
                  <a:gd name="connsiteY8" fmla="*/ 995622 h 1131865"/>
                  <a:gd name="connsiteX9" fmla="*/ 180784 w 1650637"/>
                  <a:gd name="connsiteY9" fmla="*/ 948461 h 1131865"/>
                  <a:gd name="connsiteX10" fmla="*/ 178164 w 1650637"/>
                  <a:gd name="connsiteY10" fmla="*/ 935360 h 1131865"/>
                  <a:gd name="connsiteX11" fmla="*/ 172924 w 1650637"/>
                  <a:gd name="connsiteY11" fmla="*/ 919640 h 1131865"/>
                  <a:gd name="connsiteX12" fmla="*/ 170304 w 1650637"/>
                  <a:gd name="connsiteY12" fmla="*/ 909160 h 1131865"/>
                  <a:gd name="connsiteX13" fmla="*/ 162444 w 1650637"/>
                  <a:gd name="connsiteY13" fmla="*/ 898679 h 1131865"/>
                  <a:gd name="connsiteX14" fmla="*/ 157204 w 1650637"/>
                  <a:gd name="connsiteY14" fmla="*/ 869859 h 1131865"/>
                  <a:gd name="connsiteX15" fmla="*/ 146724 w 1650637"/>
                  <a:gd name="connsiteY15" fmla="*/ 846278 h 1131865"/>
                  <a:gd name="connsiteX16" fmla="*/ 141484 w 1650637"/>
                  <a:gd name="connsiteY16" fmla="*/ 830558 h 1131865"/>
                  <a:gd name="connsiteX17" fmla="*/ 138864 w 1650637"/>
                  <a:gd name="connsiteY17" fmla="*/ 820078 h 1131865"/>
                  <a:gd name="connsiteX18" fmla="*/ 133623 w 1650637"/>
                  <a:gd name="connsiteY18" fmla="*/ 812218 h 1131865"/>
                  <a:gd name="connsiteX19" fmla="*/ 128383 w 1650637"/>
                  <a:gd name="connsiteY19" fmla="*/ 796497 h 1131865"/>
                  <a:gd name="connsiteX20" fmla="*/ 125763 w 1650637"/>
                  <a:gd name="connsiteY20" fmla="*/ 788637 h 1131865"/>
                  <a:gd name="connsiteX21" fmla="*/ 120523 w 1650637"/>
                  <a:gd name="connsiteY21" fmla="*/ 780777 h 1131865"/>
                  <a:gd name="connsiteX22" fmla="*/ 117903 w 1650637"/>
                  <a:gd name="connsiteY22" fmla="*/ 772917 h 1131865"/>
                  <a:gd name="connsiteX23" fmla="*/ 102183 w 1650637"/>
                  <a:gd name="connsiteY23" fmla="*/ 757196 h 1131865"/>
                  <a:gd name="connsiteX24" fmla="*/ 99563 w 1650637"/>
                  <a:gd name="connsiteY24" fmla="*/ 749336 h 1131865"/>
                  <a:gd name="connsiteX25" fmla="*/ 83842 w 1650637"/>
                  <a:gd name="connsiteY25" fmla="*/ 736236 h 1131865"/>
                  <a:gd name="connsiteX26" fmla="*/ 73362 w 1650637"/>
                  <a:gd name="connsiteY26" fmla="*/ 725756 h 1131865"/>
                  <a:gd name="connsiteX27" fmla="*/ 55022 w 1650637"/>
                  <a:gd name="connsiteY27" fmla="*/ 704795 h 1131865"/>
                  <a:gd name="connsiteX28" fmla="*/ 47162 w 1650637"/>
                  <a:gd name="connsiteY28" fmla="*/ 689075 h 1131865"/>
                  <a:gd name="connsiteX29" fmla="*/ 39301 w 1650637"/>
                  <a:gd name="connsiteY29" fmla="*/ 686455 h 1131865"/>
                  <a:gd name="connsiteX30" fmla="*/ 36681 w 1650637"/>
                  <a:gd name="connsiteY30" fmla="*/ 678595 h 1131865"/>
                  <a:gd name="connsiteX31" fmla="*/ 26201 w 1650637"/>
                  <a:gd name="connsiteY31" fmla="*/ 660254 h 1131865"/>
                  <a:gd name="connsiteX32" fmla="*/ 20961 w 1650637"/>
                  <a:gd name="connsiteY32" fmla="*/ 649774 h 1131865"/>
                  <a:gd name="connsiteX33" fmla="*/ 18341 w 1650637"/>
                  <a:gd name="connsiteY33" fmla="*/ 636674 h 1131865"/>
                  <a:gd name="connsiteX34" fmla="*/ 10481 w 1650637"/>
                  <a:gd name="connsiteY34" fmla="*/ 631434 h 1131865"/>
                  <a:gd name="connsiteX35" fmla="*/ 5241 w 1650637"/>
                  <a:gd name="connsiteY35" fmla="*/ 610473 h 1131865"/>
                  <a:gd name="connsiteX36" fmla="*/ 0 w 1650637"/>
                  <a:gd name="connsiteY36" fmla="*/ 576412 h 1131865"/>
                  <a:gd name="connsiteX37" fmla="*/ 2621 w 1650637"/>
                  <a:gd name="connsiteY37" fmla="*/ 565932 h 1131865"/>
                  <a:gd name="connsiteX38" fmla="*/ 13101 w 1650637"/>
                  <a:gd name="connsiteY38" fmla="*/ 563312 h 1131865"/>
                  <a:gd name="connsiteX39" fmla="*/ 20961 w 1650637"/>
                  <a:gd name="connsiteY39" fmla="*/ 560692 h 1131865"/>
                  <a:gd name="connsiteX40" fmla="*/ 23581 w 1650637"/>
                  <a:gd name="connsiteY40" fmla="*/ 552832 h 1131865"/>
                  <a:gd name="connsiteX41" fmla="*/ 34061 w 1650637"/>
                  <a:gd name="connsiteY41" fmla="*/ 550212 h 1131865"/>
                  <a:gd name="connsiteX42" fmla="*/ 41921 w 1650637"/>
                  <a:gd name="connsiteY42" fmla="*/ 544972 h 1131865"/>
                  <a:gd name="connsiteX43" fmla="*/ 47162 w 1650637"/>
                  <a:gd name="connsiteY43" fmla="*/ 539732 h 1131865"/>
                  <a:gd name="connsiteX44" fmla="*/ 60262 w 1650637"/>
                  <a:gd name="connsiteY44" fmla="*/ 529251 h 1131865"/>
                  <a:gd name="connsiteX45" fmla="*/ 65502 w 1650637"/>
                  <a:gd name="connsiteY45" fmla="*/ 521391 h 1131865"/>
                  <a:gd name="connsiteX46" fmla="*/ 73362 w 1650637"/>
                  <a:gd name="connsiteY46" fmla="*/ 516151 h 1131865"/>
                  <a:gd name="connsiteX47" fmla="*/ 81222 w 1650637"/>
                  <a:gd name="connsiteY47" fmla="*/ 508291 h 1131865"/>
                  <a:gd name="connsiteX48" fmla="*/ 96943 w 1650637"/>
                  <a:gd name="connsiteY48" fmla="*/ 495191 h 1131865"/>
                  <a:gd name="connsiteX49" fmla="*/ 107423 w 1650637"/>
                  <a:gd name="connsiteY49" fmla="*/ 482090 h 1131865"/>
                  <a:gd name="connsiteX50" fmla="*/ 120523 w 1650637"/>
                  <a:gd name="connsiteY50" fmla="*/ 468990 h 1131865"/>
                  <a:gd name="connsiteX51" fmla="*/ 125763 w 1650637"/>
                  <a:gd name="connsiteY51" fmla="*/ 461130 h 1131865"/>
                  <a:gd name="connsiteX52" fmla="*/ 133623 w 1650637"/>
                  <a:gd name="connsiteY52" fmla="*/ 445410 h 1131865"/>
                  <a:gd name="connsiteX53" fmla="*/ 146724 w 1650637"/>
                  <a:gd name="connsiteY53" fmla="*/ 434929 h 1131865"/>
                  <a:gd name="connsiteX54" fmla="*/ 162444 w 1650637"/>
                  <a:gd name="connsiteY54" fmla="*/ 419209 h 1131865"/>
                  <a:gd name="connsiteX55" fmla="*/ 172924 w 1650637"/>
                  <a:gd name="connsiteY55" fmla="*/ 408729 h 1131865"/>
                  <a:gd name="connsiteX56" fmla="*/ 199125 w 1650637"/>
                  <a:gd name="connsiteY56" fmla="*/ 398249 h 1131865"/>
                  <a:gd name="connsiteX57" fmla="*/ 204365 w 1650637"/>
                  <a:gd name="connsiteY57" fmla="*/ 393008 h 1131865"/>
                  <a:gd name="connsiteX58" fmla="*/ 220085 w 1650637"/>
                  <a:gd name="connsiteY58" fmla="*/ 387768 h 1131865"/>
                  <a:gd name="connsiteX59" fmla="*/ 230566 w 1650637"/>
                  <a:gd name="connsiteY59" fmla="*/ 379908 h 1131865"/>
                  <a:gd name="connsiteX60" fmla="*/ 241046 w 1650637"/>
                  <a:gd name="connsiteY60" fmla="*/ 377288 h 1131865"/>
                  <a:gd name="connsiteX61" fmla="*/ 262006 w 1650637"/>
                  <a:gd name="connsiteY61" fmla="*/ 366808 h 1131865"/>
                  <a:gd name="connsiteX62" fmla="*/ 288207 w 1650637"/>
                  <a:gd name="connsiteY62" fmla="*/ 351087 h 1131865"/>
                  <a:gd name="connsiteX63" fmla="*/ 306547 w 1650637"/>
                  <a:gd name="connsiteY63" fmla="*/ 345847 h 1131865"/>
                  <a:gd name="connsiteX64" fmla="*/ 324888 w 1650637"/>
                  <a:gd name="connsiteY64" fmla="*/ 337987 h 1131865"/>
                  <a:gd name="connsiteX65" fmla="*/ 353708 w 1650637"/>
                  <a:gd name="connsiteY65" fmla="*/ 322267 h 1131865"/>
                  <a:gd name="connsiteX66" fmla="*/ 361568 w 1650637"/>
                  <a:gd name="connsiteY66" fmla="*/ 317027 h 1131865"/>
                  <a:gd name="connsiteX67" fmla="*/ 372049 w 1650637"/>
                  <a:gd name="connsiteY67" fmla="*/ 311787 h 1131865"/>
                  <a:gd name="connsiteX68" fmla="*/ 382529 w 1650637"/>
                  <a:gd name="connsiteY68" fmla="*/ 303926 h 1131865"/>
                  <a:gd name="connsiteX69" fmla="*/ 398249 w 1650637"/>
                  <a:gd name="connsiteY69" fmla="*/ 296066 h 1131865"/>
                  <a:gd name="connsiteX70" fmla="*/ 406109 w 1650637"/>
                  <a:gd name="connsiteY70" fmla="*/ 293446 h 1131865"/>
                  <a:gd name="connsiteX71" fmla="*/ 424450 w 1650637"/>
                  <a:gd name="connsiteY71" fmla="*/ 285586 h 1131865"/>
                  <a:gd name="connsiteX72" fmla="*/ 437550 w 1650637"/>
                  <a:gd name="connsiteY72" fmla="*/ 275106 h 1131865"/>
                  <a:gd name="connsiteX73" fmla="*/ 458511 w 1650637"/>
                  <a:gd name="connsiteY73" fmla="*/ 264626 h 1131865"/>
                  <a:gd name="connsiteX74" fmla="*/ 476851 w 1650637"/>
                  <a:gd name="connsiteY74" fmla="*/ 251525 h 1131865"/>
                  <a:gd name="connsiteX75" fmla="*/ 497811 w 1650637"/>
                  <a:gd name="connsiteY75" fmla="*/ 238425 h 1131865"/>
                  <a:gd name="connsiteX76" fmla="*/ 503051 w 1650637"/>
                  <a:gd name="connsiteY76" fmla="*/ 230565 h 1131865"/>
                  <a:gd name="connsiteX77" fmla="*/ 513532 w 1650637"/>
                  <a:gd name="connsiteY77" fmla="*/ 227945 h 1131865"/>
                  <a:gd name="connsiteX78" fmla="*/ 521392 w 1650637"/>
                  <a:gd name="connsiteY78" fmla="*/ 222705 h 1131865"/>
                  <a:gd name="connsiteX79" fmla="*/ 531872 w 1650637"/>
                  <a:gd name="connsiteY79" fmla="*/ 214845 h 1131865"/>
                  <a:gd name="connsiteX80" fmla="*/ 547592 w 1650637"/>
                  <a:gd name="connsiteY80" fmla="*/ 201744 h 1131865"/>
                  <a:gd name="connsiteX81" fmla="*/ 568553 w 1650637"/>
                  <a:gd name="connsiteY81" fmla="*/ 188644 h 1131865"/>
                  <a:gd name="connsiteX82" fmla="*/ 592133 w 1650637"/>
                  <a:gd name="connsiteY82" fmla="*/ 170304 h 1131865"/>
                  <a:gd name="connsiteX83" fmla="*/ 597374 w 1650637"/>
                  <a:gd name="connsiteY83" fmla="*/ 162443 h 1131865"/>
                  <a:gd name="connsiteX84" fmla="*/ 623574 w 1650637"/>
                  <a:gd name="connsiteY84" fmla="*/ 146723 h 1131865"/>
                  <a:gd name="connsiteX85" fmla="*/ 628814 w 1650637"/>
                  <a:gd name="connsiteY85" fmla="*/ 138863 h 1131865"/>
                  <a:gd name="connsiteX86" fmla="*/ 641915 w 1650637"/>
                  <a:gd name="connsiteY86" fmla="*/ 131003 h 1131865"/>
                  <a:gd name="connsiteX87" fmla="*/ 657635 w 1650637"/>
                  <a:gd name="connsiteY87" fmla="*/ 123143 h 1131865"/>
                  <a:gd name="connsiteX88" fmla="*/ 665495 w 1650637"/>
                  <a:gd name="connsiteY88" fmla="*/ 110042 h 1131865"/>
                  <a:gd name="connsiteX89" fmla="*/ 683835 w 1650637"/>
                  <a:gd name="connsiteY89" fmla="*/ 96942 h 1131865"/>
                  <a:gd name="connsiteX90" fmla="*/ 704796 w 1650637"/>
                  <a:gd name="connsiteY90" fmla="*/ 68121 h 1131865"/>
                  <a:gd name="connsiteX91" fmla="*/ 720516 w 1650637"/>
                  <a:gd name="connsiteY91" fmla="*/ 57641 h 1131865"/>
                  <a:gd name="connsiteX92" fmla="*/ 725756 w 1650637"/>
                  <a:gd name="connsiteY92" fmla="*/ 49781 h 1131865"/>
                  <a:gd name="connsiteX93" fmla="*/ 733617 w 1650637"/>
                  <a:gd name="connsiteY93" fmla="*/ 44541 h 1131865"/>
                  <a:gd name="connsiteX94" fmla="*/ 770297 w 1650637"/>
                  <a:gd name="connsiteY94" fmla="*/ 28820 h 1131865"/>
                  <a:gd name="connsiteX95" fmla="*/ 791258 w 1650637"/>
                  <a:gd name="connsiteY95" fmla="*/ 18340 h 1131865"/>
                  <a:gd name="connsiteX96" fmla="*/ 825319 w 1650637"/>
                  <a:gd name="connsiteY96" fmla="*/ 10480 h 1131865"/>
                  <a:gd name="connsiteX97" fmla="*/ 843659 w 1650637"/>
                  <a:gd name="connsiteY97" fmla="*/ 2620 h 1131865"/>
                  <a:gd name="connsiteX98" fmla="*/ 859379 w 1650637"/>
                  <a:gd name="connsiteY98" fmla="*/ 0 h 1131865"/>
                  <a:gd name="connsiteX99" fmla="*/ 875100 w 1650637"/>
                  <a:gd name="connsiteY99" fmla="*/ 2620 h 1131865"/>
                  <a:gd name="connsiteX100" fmla="*/ 888200 w 1650637"/>
                  <a:gd name="connsiteY100" fmla="*/ 7860 h 1131865"/>
                  <a:gd name="connsiteX101" fmla="*/ 896060 w 1650637"/>
                  <a:gd name="connsiteY101" fmla="*/ 10480 h 1131865"/>
                  <a:gd name="connsiteX102" fmla="*/ 906540 w 1650637"/>
                  <a:gd name="connsiteY102" fmla="*/ 13100 h 1131865"/>
                  <a:gd name="connsiteX103" fmla="*/ 922261 w 1650637"/>
                  <a:gd name="connsiteY103" fmla="*/ 18340 h 1131865"/>
                  <a:gd name="connsiteX104" fmla="*/ 937981 w 1650637"/>
                  <a:gd name="connsiteY104" fmla="*/ 28820 h 1131865"/>
                  <a:gd name="connsiteX105" fmla="*/ 945841 w 1650637"/>
                  <a:gd name="connsiteY105" fmla="*/ 34061 h 1131865"/>
                  <a:gd name="connsiteX106" fmla="*/ 951081 w 1650637"/>
                  <a:gd name="connsiteY106" fmla="*/ 41921 h 1131865"/>
                  <a:gd name="connsiteX107" fmla="*/ 972042 w 1650637"/>
                  <a:gd name="connsiteY107" fmla="*/ 47161 h 1131865"/>
                  <a:gd name="connsiteX108" fmla="*/ 998242 w 1650637"/>
                  <a:gd name="connsiteY108" fmla="*/ 65501 h 1131865"/>
                  <a:gd name="connsiteX109" fmla="*/ 1011343 w 1650637"/>
                  <a:gd name="connsiteY109" fmla="*/ 78602 h 1131865"/>
                  <a:gd name="connsiteX110" fmla="*/ 1016583 w 1650637"/>
                  <a:gd name="connsiteY110" fmla="*/ 94322 h 1131865"/>
                  <a:gd name="connsiteX111" fmla="*/ 1019203 w 1650637"/>
                  <a:gd name="connsiteY111" fmla="*/ 102182 h 1131865"/>
                  <a:gd name="connsiteX112" fmla="*/ 1027063 w 1650637"/>
                  <a:gd name="connsiteY112" fmla="*/ 112662 h 1131865"/>
                  <a:gd name="connsiteX113" fmla="*/ 1029683 w 1650637"/>
                  <a:gd name="connsiteY113" fmla="*/ 123143 h 1131865"/>
                  <a:gd name="connsiteX114" fmla="*/ 1048023 w 1650637"/>
                  <a:gd name="connsiteY114" fmla="*/ 141483 h 1131865"/>
                  <a:gd name="connsiteX115" fmla="*/ 1053264 w 1650637"/>
                  <a:gd name="connsiteY115" fmla="*/ 159823 h 1131865"/>
                  <a:gd name="connsiteX116" fmla="*/ 1068984 w 1650637"/>
                  <a:gd name="connsiteY116" fmla="*/ 186024 h 1131865"/>
                  <a:gd name="connsiteX117" fmla="*/ 1082084 w 1650637"/>
                  <a:gd name="connsiteY117" fmla="*/ 206984 h 1131865"/>
                  <a:gd name="connsiteX118" fmla="*/ 1084704 w 1650637"/>
                  <a:gd name="connsiteY118" fmla="*/ 214845 h 1131865"/>
                  <a:gd name="connsiteX119" fmla="*/ 1095184 w 1650637"/>
                  <a:gd name="connsiteY119" fmla="*/ 230565 h 1131865"/>
                  <a:gd name="connsiteX120" fmla="*/ 1103045 w 1650637"/>
                  <a:gd name="connsiteY120" fmla="*/ 251525 h 1131865"/>
                  <a:gd name="connsiteX121" fmla="*/ 1113525 w 1650637"/>
                  <a:gd name="connsiteY121" fmla="*/ 267246 h 1131865"/>
                  <a:gd name="connsiteX122" fmla="*/ 1126625 w 1650637"/>
                  <a:gd name="connsiteY122" fmla="*/ 298686 h 1131865"/>
                  <a:gd name="connsiteX123" fmla="*/ 1131865 w 1650637"/>
                  <a:gd name="connsiteY123" fmla="*/ 317027 h 1131865"/>
                  <a:gd name="connsiteX124" fmla="*/ 1134485 w 1650637"/>
                  <a:gd name="connsiteY124" fmla="*/ 324887 h 1131865"/>
                  <a:gd name="connsiteX125" fmla="*/ 1139725 w 1650637"/>
                  <a:gd name="connsiteY125" fmla="*/ 343227 h 1131865"/>
                  <a:gd name="connsiteX126" fmla="*/ 1142345 w 1650637"/>
                  <a:gd name="connsiteY126" fmla="*/ 374668 h 1131865"/>
                  <a:gd name="connsiteX127" fmla="*/ 1147586 w 1650637"/>
                  <a:gd name="connsiteY127" fmla="*/ 393008 h 1131865"/>
                  <a:gd name="connsiteX128" fmla="*/ 1144966 w 1650637"/>
                  <a:gd name="connsiteY128" fmla="*/ 440169 h 1131865"/>
                  <a:gd name="connsiteX129" fmla="*/ 1139725 w 1650637"/>
                  <a:gd name="connsiteY129" fmla="*/ 484710 h 1131865"/>
                  <a:gd name="connsiteX130" fmla="*/ 1137105 w 1650637"/>
                  <a:gd name="connsiteY130" fmla="*/ 513531 h 1131865"/>
                  <a:gd name="connsiteX131" fmla="*/ 1139725 w 1650637"/>
                  <a:gd name="connsiteY131" fmla="*/ 526631 h 1131865"/>
                  <a:gd name="connsiteX132" fmla="*/ 1144966 w 1650637"/>
                  <a:gd name="connsiteY132" fmla="*/ 521391 h 1131865"/>
                  <a:gd name="connsiteX133" fmla="*/ 1176406 w 1650637"/>
                  <a:gd name="connsiteY133" fmla="*/ 495191 h 1131865"/>
                  <a:gd name="connsiteX134" fmla="*/ 1186886 w 1650637"/>
                  <a:gd name="connsiteY134" fmla="*/ 484710 h 1131865"/>
                  <a:gd name="connsiteX135" fmla="*/ 1197367 w 1650637"/>
                  <a:gd name="connsiteY135" fmla="*/ 466370 h 1131865"/>
                  <a:gd name="connsiteX136" fmla="*/ 1199987 w 1650637"/>
                  <a:gd name="connsiteY136" fmla="*/ 455890 h 1131865"/>
                  <a:gd name="connsiteX137" fmla="*/ 1210467 w 1650637"/>
                  <a:gd name="connsiteY137" fmla="*/ 437549 h 1131865"/>
                  <a:gd name="connsiteX138" fmla="*/ 1215707 w 1650637"/>
                  <a:gd name="connsiteY138" fmla="*/ 419209 h 1131865"/>
                  <a:gd name="connsiteX139" fmla="*/ 1220947 w 1650637"/>
                  <a:gd name="connsiteY139" fmla="*/ 437549 h 1131865"/>
                  <a:gd name="connsiteX140" fmla="*/ 1223567 w 1650637"/>
                  <a:gd name="connsiteY140" fmla="*/ 455890 h 1131865"/>
                  <a:gd name="connsiteX141" fmla="*/ 1226187 w 1650637"/>
                  <a:gd name="connsiteY141" fmla="*/ 463750 h 1131865"/>
                  <a:gd name="connsiteX142" fmla="*/ 1228807 w 1650637"/>
                  <a:gd name="connsiteY142" fmla="*/ 474230 h 1131865"/>
                  <a:gd name="connsiteX143" fmla="*/ 1234047 w 1650637"/>
                  <a:gd name="connsiteY143" fmla="*/ 484710 h 1131865"/>
                  <a:gd name="connsiteX144" fmla="*/ 1239288 w 1650637"/>
                  <a:gd name="connsiteY144" fmla="*/ 503051 h 1131865"/>
                  <a:gd name="connsiteX145" fmla="*/ 1244528 w 1650637"/>
                  <a:gd name="connsiteY145" fmla="*/ 518771 h 1131865"/>
                  <a:gd name="connsiteX146" fmla="*/ 1260248 w 1650637"/>
                  <a:gd name="connsiteY146" fmla="*/ 552832 h 1131865"/>
                  <a:gd name="connsiteX147" fmla="*/ 1265488 w 1650637"/>
                  <a:gd name="connsiteY147" fmla="*/ 579032 h 1131865"/>
                  <a:gd name="connsiteX148" fmla="*/ 1268108 w 1650637"/>
                  <a:gd name="connsiteY148" fmla="*/ 586893 h 1131865"/>
                  <a:gd name="connsiteX149" fmla="*/ 1275968 w 1650637"/>
                  <a:gd name="connsiteY149" fmla="*/ 618333 h 1131865"/>
                  <a:gd name="connsiteX150" fmla="*/ 1283829 w 1650637"/>
                  <a:gd name="connsiteY150" fmla="*/ 699555 h 1131865"/>
                  <a:gd name="connsiteX151" fmla="*/ 1286449 w 1650637"/>
                  <a:gd name="connsiteY151" fmla="*/ 723136 h 1131865"/>
                  <a:gd name="connsiteX152" fmla="*/ 1289069 w 1650637"/>
                  <a:gd name="connsiteY152" fmla="*/ 751956 h 1131865"/>
                  <a:gd name="connsiteX153" fmla="*/ 1291689 w 1650637"/>
                  <a:gd name="connsiteY153" fmla="*/ 765057 h 1131865"/>
                  <a:gd name="connsiteX154" fmla="*/ 1296929 w 1650637"/>
                  <a:gd name="connsiteY154" fmla="*/ 788637 h 1131865"/>
                  <a:gd name="connsiteX155" fmla="*/ 1299549 w 1650637"/>
                  <a:gd name="connsiteY155" fmla="*/ 820078 h 1131865"/>
                  <a:gd name="connsiteX156" fmla="*/ 1302169 w 1650637"/>
                  <a:gd name="connsiteY156" fmla="*/ 812218 h 1131865"/>
                  <a:gd name="connsiteX157" fmla="*/ 1315269 w 1650637"/>
                  <a:gd name="connsiteY157" fmla="*/ 788637 h 1131865"/>
                  <a:gd name="connsiteX158" fmla="*/ 1317889 w 1650637"/>
                  <a:gd name="connsiteY158" fmla="*/ 780777 h 1131865"/>
                  <a:gd name="connsiteX159" fmla="*/ 1328370 w 1650637"/>
                  <a:gd name="connsiteY159" fmla="*/ 767677 h 1131865"/>
                  <a:gd name="connsiteX160" fmla="*/ 1336230 w 1650637"/>
                  <a:gd name="connsiteY160" fmla="*/ 744096 h 1131865"/>
                  <a:gd name="connsiteX161" fmla="*/ 1341470 w 1650637"/>
                  <a:gd name="connsiteY161" fmla="*/ 736236 h 1131865"/>
                  <a:gd name="connsiteX162" fmla="*/ 1346710 w 1650637"/>
                  <a:gd name="connsiteY162" fmla="*/ 715275 h 1131865"/>
                  <a:gd name="connsiteX163" fmla="*/ 1351950 w 1650637"/>
                  <a:gd name="connsiteY163" fmla="*/ 704795 h 1131865"/>
                  <a:gd name="connsiteX164" fmla="*/ 1354570 w 1650637"/>
                  <a:gd name="connsiteY164" fmla="*/ 694315 h 1131865"/>
                  <a:gd name="connsiteX165" fmla="*/ 1362430 w 1650637"/>
                  <a:gd name="connsiteY165" fmla="*/ 678595 h 1131865"/>
                  <a:gd name="connsiteX166" fmla="*/ 1372911 w 1650637"/>
                  <a:gd name="connsiteY166" fmla="*/ 681215 h 1131865"/>
                  <a:gd name="connsiteX167" fmla="*/ 1380771 w 1650637"/>
                  <a:gd name="connsiteY167" fmla="*/ 691695 h 1131865"/>
                  <a:gd name="connsiteX168" fmla="*/ 1388631 w 1650637"/>
                  <a:gd name="connsiteY168" fmla="*/ 699555 h 1131865"/>
                  <a:gd name="connsiteX169" fmla="*/ 1393871 w 1650637"/>
                  <a:gd name="connsiteY169" fmla="*/ 707415 h 1131865"/>
                  <a:gd name="connsiteX170" fmla="*/ 1404351 w 1650637"/>
                  <a:gd name="connsiteY170" fmla="*/ 710035 h 1131865"/>
                  <a:gd name="connsiteX171" fmla="*/ 1412211 w 1650637"/>
                  <a:gd name="connsiteY171" fmla="*/ 715275 h 1131865"/>
                  <a:gd name="connsiteX172" fmla="*/ 1438412 w 1650637"/>
                  <a:gd name="connsiteY172" fmla="*/ 723136 h 1131865"/>
                  <a:gd name="connsiteX173" fmla="*/ 1446272 w 1650637"/>
                  <a:gd name="connsiteY173" fmla="*/ 725756 h 1131865"/>
                  <a:gd name="connsiteX174" fmla="*/ 1464613 w 1650637"/>
                  <a:gd name="connsiteY174" fmla="*/ 749336 h 1131865"/>
                  <a:gd name="connsiteX175" fmla="*/ 1475093 w 1650637"/>
                  <a:gd name="connsiteY175" fmla="*/ 765057 h 1131865"/>
                  <a:gd name="connsiteX176" fmla="*/ 1480333 w 1650637"/>
                  <a:gd name="connsiteY176" fmla="*/ 778157 h 1131865"/>
                  <a:gd name="connsiteX177" fmla="*/ 1490813 w 1650637"/>
                  <a:gd name="connsiteY177" fmla="*/ 793877 h 1131865"/>
                  <a:gd name="connsiteX178" fmla="*/ 1498673 w 1650637"/>
                  <a:gd name="connsiteY178" fmla="*/ 806977 h 1131865"/>
                  <a:gd name="connsiteX179" fmla="*/ 1503913 w 1650637"/>
                  <a:gd name="connsiteY179" fmla="*/ 812218 h 1131865"/>
                  <a:gd name="connsiteX180" fmla="*/ 1511774 w 1650637"/>
                  <a:gd name="connsiteY180" fmla="*/ 822698 h 1131865"/>
                  <a:gd name="connsiteX181" fmla="*/ 1514394 w 1650637"/>
                  <a:gd name="connsiteY181" fmla="*/ 830558 h 1131865"/>
                  <a:gd name="connsiteX182" fmla="*/ 1532734 w 1650637"/>
                  <a:gd name="connsiteY182" fmla="*/ 848898 h 1131865"/>
                  <a:gd name="connsiteX183" fmla="*/ 1535354 w 1650637"/>
                  <a:gd name="connsiteY183" fmla="*/ 856759 h 1131865"/>
                  <a:gd name="connsiteX184" fmla="*/ 1551074 w 1650637"/>
                  <a:gd name="connsiteY184" fmla="*/ 880339 h 1131865"/>
                  <a:gd name="connsiteX185" fmla="*/ 1572035 w 1650637"/>
                  <a:gd name="connsiteY185" fmla="*/ 922260 h 1131865"/>
                  <a:gd name="connsiteX186" fmla="*/ 1579895 w 1650637"/>
                  <a:gd name="connsiteY186" fmla="*/ 935360 h 1131865"/>
                  <a:gd name="connsiteX187" fmla="*/ 1587755 w 1650637"/>
                  <a:gd name="connsiteY187" fmla="*/ 951081 h 1131865"/>
                  <a:gd name="connsiteX188" fmla="*/ 1600855 w 1650637"/>
                  <a:gd name="connsiteY188" fmla="*/ 974661 h 1131865"/>
                  <a:gd name="connsiteX189" fmla="*/ 1608716 w 1650637"/>
                  <a:gd name="connsiteY189" fmla="*/ 1006102 h 1131865"/>
                  <a:gd name="connsiteX190" fmla="*/ 1619196 w 1650637"/>
                  <a:gd name="connsiteY190" fmla="*/ 1024442 h 1131865"/>
                  <a:gd name="connsiteX191" fmla="*/ 1624436 w 1650637"/>
                  <a:gd name="connsiteY191" fmla="*/ 1034922 h 1131865"/>
                  <a:gd name="connsiteX192" fmla="*/ 1627056 w 1650637"/>
                  <a:gd name="connsiteY192" fmla="*/ 1048023 h 1131865"/>
                  <a:gd name="connsiteX193" fmla="*/ 1629676 w 1650637"/>
                  <a:gd name="connsiteY193" fmla="*/ 1058503 h 1131865"/>
                  <a:gd name="connsiteX194" fmla="*/ 1632296 w 1650637"/>
                  <a:gd name="connsiteY194" fmla="*/ 1076843 h 1131865"/>
                  <a:gd name="connsiteX195" fmla="*/ 1634916 w 1650637"/>
                  <a:gd name="connsiteY195" fmla="*/ 1084704 h 1131865"/>
                  <a:gd name="connsiteX196" fmla="*/ 1637536 w 1650637"/>
                  <a:gd name="connsiteY196" fmla="*/ 1097804 h 1131865"/>
                  <a:gd name="connsiteX197" fmla="*/ 1642776 w 1650637"/>
                  <a:gd name="connsiteY197" fmla="*/ 1105664 h 1131865"/>
                  <a:gd name="connsiteX198" fmla="*/ 1648017 w 1650637"/>
                  <a:gd name="connsiteY198" fmla="*/ 1121384 h 1131865"/>
                  <a:gd name="connsiteX199" fmla="*/ 1650637 w 1650637"/>
                  <a:gd name="connsiteY199" fmla="*/ 1129245 h 113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650637" h="1131865">
                    <a:moveTo>
                      <a:pt x="241046" y="1131865"/>
                    </a:moveTo>
                    <a:cubicBezTo>
                      <a:pt x="239299" y="1126625"/>
                      <a:pt x="237048" y="1121526"/>
                      <a:pt x="235806" y="1116144"/>
                    </a:cubicBezTo>
                    <a:cubicBezTo>
                      <a:pt x="234417" y="1110127"/>
                      <a:pt x="235139" y="1103662"/>
                      <a:pt x="233186" y="1097804"/>
                    </a:cubicBezTo>
                    <a:cubicBezTo>
                      <a:pt x="231139" y="1091664"/>
                      <a:pt x="224535" y="1092169"/>
                      <a:pt x="220085" y="1089944"/>
                    </a:cubicBezTo>
                    <a:cubicBezTo>
                      <a:pt x="217269" y="1088536"/>
                      <a:pt x="214845" y="1086451"/>
                      <a:pt x="212225" y="1084704"/>
                    </a:cubicBezTo>
                    <a:cubicBezTo>
                      <a:pt x="208732" y="1079464"/>
                      <a:pt x="203737" y="1074958"/>
                      <a:pt x="201745" y="1068983"/>
                    </a:cubicBezTo>
                    <a:cubicBezTo>
                      <a:pt x="200872" y="1066363"/>
                      <a:pt x="199724" y="1063819"/>
                      <a:pt x="199125" y="1061123"/>
                    </a:cubicBezTo>
                    <a:cubicBezTo>
                      <a:pt x="194454" y="1040104"/>
                      <a:pt x="198652" y="1051372"/>
                      <a:pt x="193885" y="1032302"/>
                    </a:cubicBezTo>
                    <a:cubicBezTo>
                      <a:pt x="187703" y="1007574"/>
                      <a:pt x="188811" y="1020694"/>
                      <a:pt x="186025" y="995622"/>
                    </a:cubicBezTo>
                    <a:cubicBezTo>
                      <a:pt x="182801" y="966612"/>
                      <a:pt x="184796" y="972535"/>
                      <a:pt x="180784" y="948461"/>
                    </a:cubicBezTo>
                    <a:cubicBezTo>
                      <a:pt x="180052" y="944068"/>
                      <a:pt x="179336" y="939657"/>
                      <a:pt x="178164" y="935360"/>
                    </a:cubicBezTo>
                    <a:cubicBezTo>
                      <a:pt x="176711" y="930031"/>
                      <a:pt x="174264" y="924999"/>
                      <a:pt x="172924" y="919640"/>
                    </a:cubicBezTo>
                    <a:cubicBezTo>
                      <a:pt x="172051" y="916147"/>
                      <a:pt x="171914" y="912381"/>
                      <a:pt x="170304" y="909160"/>
                    </a:cubicBezTo>
                    <a:cubicBezTo>
                      <a:pt x="168351" y="905254"/>
                      <a:pt x="165064" y="902173"/>
                      <a:pt x="162444" y="898679"/>
                    </a:cubicBezTo>
                    <a:cubicBezTo>
                      <a:pt x="155274" y="877168"/>
                      <a:pt x="166091" y="911333"/>
                      <a:pt x="157204" y="869859"/>
                    </a:cubicBezTo>
                    <a:cubicBezTo>
                      <a:pt x="150748" y="839729"/>
                      <a:pt x="155154" y="865245"/>
                      <a:pt x="146724" y="846278"/>
                    </a:cubicBezTo>
                    <a:cubicBezTo>
                      <a:pt x="144481" y="841231"/>
                      <a:pt x="142824" y="835917"/>
                      <a:pt x="141484" y="830558"/>
                    </a:cubicBezTo>
                    <a:cubicBezTo>
                      <a:pt x="140611" y="827065"/>
                      <a:pt x="140283" y="823388"/>
                      <a:pt x="138864" y="820078"/>
                    </a:cubicBezTo>
                    <a:cubicBezTo>
                      <a:pt x="137623" y="817184"/>
                      <a:pt x="135370" y="814838"/>
                      <a:pt x="133623" y="812218"/>
                    </a:cubicBezTo>
                    <a:lnTo>
                      <a:pt x="128383" y="796497"/>
                    </a:lnTo>
                    <a:cubicBezTo>
                      <a:pt x="127510" y="793877"/>
                      <a:pt x="127295" y="790935"/>
                      <a:pt x="125763" y="788637"/>
                    </a:cubicBezTo>
                    <a:cubicBezTo>
                      <a:pt x="124016" y="786017"/>
                      <a:pt x="121931" y="783593"/>
                      <a:pt x="120523" y="780777"/>
                    </a:cubicBezTo>
                    <a:cubicBezTo>
                      <a:pt x="119288" y="778307"/>
                      <a:pt x="119273" y="775315"/>
                      <a:pt x="117903" y="772917"/>
                    </a:cubicBezTo>
                    <a:cubicBezTo>
                      <a:pt x="111903" y="762416"/>
                      <a:pt x="110973" y="763056"/>
                      <a:pt x="102183" y="757196"/>
                    </a:cubicBezTo>
                    <a:cubicBezTo>
                      <a:pt x="101310" y="754576"/>
                      <a:pt x="101095" y="751634"/>
                      <a:pt x="99563" y="749336"/>
                    </a:cubicBezTo>
                    <a:cubicBezTo>
                      <a:pt x="95529" y="743285"/>
                      <a:pt x="89641" y="740102"/>
                      <a:pt x="83842" y="736236"/>
                    </a:cubicBezTo>
                    <a:cubicBezTo>
                      <a:pt x="78408" y="719933"/>
                      <a:pt x="85783" y="735072"/>
                      <a:pt x="73362" y="725756"/>
                    </a:cubicBezTo>
                    <a:cubicBezTo>
                      <a:pt x="67900" y="721659"/>
                      <a:pt x="58658" y="712067"/>
                      <a:pt x="55022" y="704795"/>
                    </a:cubicBezTo>
                    <a:cubicBezTo>
                      <a:pt x="51858" y="698467"/>
                      <a:pt x="53419" y="694080"/>
                      <a:pt x="47162" y="689075"/>
                    </a:cubicBezTo>
                    <a:cubicBezTo>
                      <a:pt x="45005" y="687350"/>
                      <a:pt x="41921" y="687328"/>
                      <a:pt x="39301" y="686455"/>
                    </a:cubicBezTo>
                    <a:cubicBezTo>
                      <a:pt x="38428" y="683835"/>
                      <a:pt x="37769" y="681133"/>
                      <a:pt x="36681" y="678595"/>
                    </a:cubicBezTo>
                    <a:cubicBezTo>
                      <a:pt x="29894" y="662757"/>
                      <a:pt x="33720" y="673412"/>
                      <a:pt x="26201" y="660254"/>
                    </a:cubicBezTo>
                    <a:cubicBezTo>
                      <a:pt x="24263" y="656863"/>
                      <a:pt x="22708" y="653267"/>
                      <a:pt x="20961" y="649774"/>
                    </a:cubicBezTo>
                    <a:cubicBezTo>
                      <a:pt x="20088" y="645407"/>
                      <a:pt x="20550" y="640540"/>
                      <a:pt x="18341" y="636674"/>
                    </a:cubicBezTo>
                    <a:cubicBezTo>
                      <a:pt x="16779" y="633940"/>
                      <a:pt x="11889" y="634250"/>
                      <a:pt x="10481" y="631434"/>
                    </a:cubicBezTo>
                    <a:cubicBezTo>
                      <a:pt x="7260" y="624992"/>
                      <a:pt x="6425" y="617577"/>
                      <a:pt x="5241" y="610473"/>
                    </a:cubicBezTo>
                    <a:cubicBezTo>
                      <a:pt x="1606" y="588661"/>
                      <a:pt x="3373" y="600012"/>
                      <a:pt x="0" y="576412"/>
                    </a:cubicBezTo>
                    <a:cubicBezTo>
                      <a:pt x="874" y="572919"/>
                      <a:pt x="75" y="568478"/>
                      <a:pt x="2621" y="565932"/>
                    </a:cubicBezTo>
                    <a:cubicBezTo>
                      <a:pt x="5167" y="563386"/>
                      <a:pt x="9639" y="564301"/>
                      <a:pt x="13101" y="563312"/>
                    </a:cubicBezTo>
                    <a:cubicBezTo>
                      <a:pt x="15756" y="562553"/>
                      <a:pt x="18341" y="561565"/>
                      <a:pt x="20961" y="560692"/>
                    </a:cubicBezTo>
                    <a:cubicBezTo>
                      <a:pt x="21834" y="558072"/>
                      <a:pt x="21424" y="554557"/>
                      <a:pt x="23581" y="552832"/>
                    </a:cubicBezTo>
                    <a:cubicBezTo>
                      <a:pt x="26393" y="550583"/>
                      <a:pt x="30751" y="551630"/>
                      <a:pt x="34061" y="550212"/>
                    </a:cubicBezTo>
                    <a:cubicBezTo>
                      <a:pt x="36955" y="548972"/>
                      <a:pt x="39462" y="546939"/>
                      <a:pt x="41921" y="544972"/>
                    </a:cubicBezTo>
                    <a:cubicBezTo>
                      <a:pt x="43850" y="543429"/>
                      <a:pt x="45233" y="541275"/>
                      <a:pt x="47162" y="539732"/>
                    </a:cubicBezTo>
                    <a:cubicBezTo>
                      <a:pt x="54730" y="533678"/>
                      <a:pt x="54638" y="536282"/>
                      <a:pt x="60262" y="529251"/>
                    </a:cubicBezTo>
                    <a:cubicBezTo>
                      <a:pt x="62229" y="526792"/>
                      <a:pt x="63275" y="523618"/>
                      <a:pt x="65502" y="521391"/>
                    </a:cubicBezTo>
                    <a:cubicBezTo>
                      <a:pt x="67729" y="519164"/>
                      <a:pt x="70943" y="518167"/>
                      <a:pt x="73362" y="516151"/>
                    </a:cubicBezTo>
                    <a:cubicBezTo>
                      <a:pt x="76208" y="513779"/>
                      <a:pt x="78409" y="510702"/>
                      <a:pt x="81222" y="508291"/>
                    </a:cubicBezTo>
                    <a:cubicBezTo>
                      <a:pt x="103033" y="489596"/>
                      <a:pt x="83322" y="508810"/>
                      <a:pt x="96943" y="495191"/>
                    </a:cubicBezTo>
                    <a:cubicBezTo>
                      <a:pt x="103198" y="476423"/>
                      <a:pt x="94256" y="497891"/>
                      <a:pt x="107423" y="482090"/>
                    </a:cubicBezTo>
                    <a:cubicBezTo>
                      <a:pt x="119875" y="467148"/>
                      <a:pt x="104731" y="474254"/>
                      <a:pt x="120523" y="468990"/>
                    </a:cubicBezTo>
                    <a:cubicBezTo>
                      <a:pt x="122270" y="466370"/>
                      <a:pt x="124355" y="463946"/>
                      <a:pt x="125763" y="461130"/>
                    </a:cubicBezTo>
                    <a:cubicBezTo>
                      <a:pt x="132220" y="448217"/>
                      <a:pt x="123612" y="457924"/>
                      <a:pt x="133623" y="445410"/>
                    </a:cubicBezTo>
                    <a:cubicBezTo>
                      <a:pt x="140709" y="436553"/>
                      <a:pt x="137295" y="443311"/>
                      <a:pt x="146724" y="434929"/>
                    </a:cubicBezTo>
                    <a:cubicBezTo>
                      <a:pt x="152263" y="430006"/>
                      <a:pt x="157204" y="424449"/>
                      <a:pt x="162444" y="419209"/>
                    </a:cubicBezTo>
                    <a:cubicBezTo>
                      <a:pt x="165937" y="415716"/>
                      <a:pt x="168237" y="410291"/>
                      <a:pt x="172924" y="408729"/>
                    </a:cubicBezTo>
                    <a:cubicBezTo>
                      <a:pt x="187094" y="404006"/>
                      <a:pt x="178246" y="407197"/>
                      <a:pt x="199125" y="398249"/>
                    </a:cubicBezTo>
                    <a:cubicBezTo>
                      <a:pt x="200872" y="396502"/>
                      <a:pt x="202155" y="394113"/>
                      <a:pt x="204365" y="393008"/>
                    </a:cubicBezTo>
                    <a:cubicBezTo>
                      <a:pt x="209305" y="390538"/>
                      <a:pt x="220085" y="387768"/>
                      <a:pt x="220085" y="387768"/>
                    </a:cubicBezTo>
                    <a:cubicBezTo>
                      <a:pt x="223579" y="385148"/>
                      <a:pt x="226660" y="381861"/>
                      <a:pt x="230566" y="379908"/>
                    </a:cubicBezTo>
                    <a:cubicBezTo>
                      <a:pt x="233787" y="378298"/>
                      <a:pt x="237722" y="378673"/>
                      <a:pt x="241046" y="377288"/>
                    </a:cubicBezTo>
                    <a:cubicBezTo>
                      <a:pt x="248256" y="374284"/>
                      <a:pt x="255224" y="370683"/>
                      <a:pt x="262006" y="366808"/>
                    </a:cubicBezTo>
                    <a:cubicBezTo>
                      <a:pt x="280622" y="356170"/>
                      <a:pt x="272314" y="357899"/>
                      <a:pt x="288207" y="351087"/>
                    </a:cubicBezTo>
                    <a:cubicBezTo>
                      <a:pt x="294486" y="348395"/>
                      <a:pt x="299903" y="347745"/>
                      <a:pt x="306547" y="345847"/>
                    </a:cubicBezTo>
                    <a:cubicBezTo>
                      <a:pt x="315542" y="343277"/>
                      <a:pt x="315573" y="342644"/>
                      <a:pt x="324888" y="337987"/>
                    </a:cubicBezTo>
                    <a:cubicBezTo>
                      <a:pt x="339793" y="323082"/>
                      <a:pt x="325716" y="334991"/>
                      <a:pt x="353708" y="322267"/>
                    </a:cubicBezTo>
                    <a:cubicBezTo>
                      <a:pt x="356575" y="320964"/>
                      <a:pt x="358834" y="318589"/>
                      <a:pt x="361568" y="317027"/>
                    </a:cubicBezTo>
                    <a:cubicBezTo>
                      <a:pt x="364959" y="315089"/>
                      <a:pt x="368737" y="313857"/>
                      <a:pt x="372049" y="311787"/>
                    </a:cubicBezTo>
                    <a:cubicBezTo>
                      <a:pt x="375752" y="309473"/>
                      <a:pt x="378785" y="306173"/>
                      <a:pt x="382529" y="303926"/>
                    </a:cubicBezTo>
                    <a:cubicBezTo>
                      <a:pt x="387553" y="300912"/>
                      <a:pt x="392895" y="298445"/>
                      <a:pt x="398249" y="296066"/>
                    </a:cubicBezTo>
                    <a:cubicBezTo>
                      <a:pt x="400773" y="294944"/>
                      <a:pt x="403639" y="294681"/>
                      <a:pt x="406109" y="293446"/>
                    </a:cubicBezTo>
                    <a:cubicBezTo>
                      <a:pt x="424203" y="284400"/>
                      <a:pt x="402640" y="291038"/>
                      <a:pt x="424450" y="285586"/>
                    </a:cubicBezTo>
                    <a:cubicBezTo>
                      <a:pt x="428817" y="282093"/>
                      <a:pt x="432787" y="278037"/>
                      <a:pt x="437550" y="275106"/>
                    </a:cubicBezTo>
                    <a:cubicBezTo>
                      <a:pt x="444203" y="271012"/>
                      <a:pt x="458511" y="264626"/>
                      <a:pt x="458511" y="264626"/>
                    </a:cubicBezTo>
                    <a:cubicBezTo>
                      <a:pt x="467904" y="250534"/>
                      <a:pt x="458520" y="261395"/>
                      <a:pt x="476851" y="251525"/>
                    </a:cubicBezTo>
                    <a:cubicBezTo>
                      <a:pt x="484105" y="247619"/>
                      <a:pt x="497811" y="238425"/>
                      <a:pt x="497811" y="238425"/>
                    </a:cubicBezTo>
                    <a:cubicBezTo>
                      <a:pt x="499558" y="235805"/>
                      <a:pt x="500431" y="232312"/>
                      <a:pt x="503051" y="230565"/>
                    </a:cubicBezTo>
                    <a:cubicBezTo>
                      <a:pt x="506047" y="228568"/>
                      <a:pt x="510222" y="229364"/>
                      <a:pt x="513532" y="227945"/>
                    </a:cubicBezTo>
                    <a:cubicBezTo>
                      <a:pt x="516426" y="226705"/>
                      <a:pt x="518830" y="224535"/>
                      <a:pt x="521392" y="222705"/>
                    </a:cubicBezTo>
                    <a:cubicBezTo>
                      <a:pt x="524945" y="220167"/>
                      <a:pt x="528518" y="217641"/>
                      <a:pt x="531872" y="214845"/>
                    </a:cubicBezTo>
                    <a:cubicBezTo>
                      <a:pt x="545006" y="203899"/>
                      <a:pt x="526639" y="215712"/>
                      <a:pt x="547592" y="201744"/>
                    </a:cubicBezTo>
                    <a:cubicBezTo>
                      <a:pt x="554448" y="197174"/>
                      <a:pt x="562049" y="193702"/>
                      <a:pt x="568553" y="188644"/>
                    </a:cubicBezTo>
                    <a:cubicBezTo>
                      <a:pt x="576413" y="182531"/>
                      <a:pt x="586609" y="178589"/>
                      <a:pt x="592133" y="170304"/>
                    </a:cubicBezTo>
                    <a:cubicBezTo>
                      <a:pt x="593880" y="167684"/>
                      <a:pt x="594855" y="164333"/>
                      <a:pt x="597374" y="162443"/>
                    </a:cubicBezTo>
                    <a:cubicBezTo>
                      <a:pt x="616278" y="148265"/>
                      <a:pt x="608945" y="161352"/>
                      <a:pt x="623574" y="146723"/>
                    </a:cubicBezTo>
                    <a:cubicBezTo>
                      <a:pt x="625801" y="144496"/>
                      <a:pt x="626423" y="140912"/>
                      <a:pt x="628814" y="138863"/>
                    </a:cubicBezTo>
                    <a:cubicBezTo>
                      <a:pt x="632681" y="135549"/>
                      <a:pt x="637596" y="133702"/>
                      <a:pt x="641915" y="131003"/>
                    </a:cubicBezTo>
                    <a:cubicBezTo>
                      <a:pt x="653525" y="123747"/>
                      <a:pt x="645514" y="127183"/>
                      <a:pt x="657635" y="123143"/>
                    </a:cubicBezTo>
                    <a:cubicBezTo>
                      <a:pt x="677003" y="103771"/>
                      <a:pt x="648482" y="133860"/>
                      <a:pt x="665495" y="110042"/>
                    </a:cubicBezTo>
                    <a:cubicBezTo>
                      <a:pt x="673266" y="99163"/>
                      <a:pt x="673895" y="100255"/>
                      <a:pt x="683835" y="96942"/>
                    </a:cubicBezTo>
                    <a:cubicBezTo>
                      <a:pt x="690513" y="85813"/>
                      <a:pt x="694721" y="77280"/>
                      <a:pt x="704796" y="68121"/>
                    </a:cubicBezTo>
                    <a:cubicBezTo>
                      <a:pt x="709456" y="63885"/>
                      <a:pt x="720516" y="57641"/>
                      <a:pt x="720516" y="57641"/>
                    </a:cubicBezTo>
                    <a:cubicBezTo>
                      <a:pt x="722263" y="55021"/>
                      <a:pt x="723529" y="52007"/>
                      <a:pt x="725756" y="49781"/>
                    </a:cubicBezTo>
                    <a:cubicBezTo>
                      <a:pt x="727983" y="47554"/>
                      <a:pt x="730883" y="46103"/>
                      <a:pt x="733617" y="44541"/>
                    </a:cubicBezTo>
                    <a:cubicBezTo>
                      <a:pt x="746217" y="37341"/>
                      <a:pt x="755626" y="35341"/>
                      <a:pt x="770297" y="28820"/>
                    </a:cubicBezTo>
                    <a:cubicBezTo>
                      <a:pt x="777435" y="25647"/>
                      <a:pt x="784005" y="21241"/>
                      <a:pt x="791258" y="18340"/>
                    </a:cubicBezTo>
                    <a:cubicBezTo>
                      <a:pt x="803222" y="13554"/>
                      <a:pt x="812922" y="12546"/>
                      <a:pt x="825319" y="10480"/>
                    </a:cubicBezTo>
                    <a:cubicBezTo>
                      <a:pt x="831727" y="7276"/>
                      <a:pt x="836720" y="4162"/>
                      <a:pt x="843659" y="2620"/>
                    </a:cubicBezTo>
                    <a:cubicBezTo>
                      <a:pt x="848845" y="1468"/>
                      <a:pt x="854139" y="873"/>
                      <a:pt x="859379" y="0"/>
                    </a:cubicBezTo>
                    <a:cubicBezTo>
                      <a:pt x="864619" y="873"/>
                      <a:pt x="869975" y="1222"/>
                      <a:pt x="875100" y="2620"/>
                    </a:cubicBezTo>
                    <a:cubicBezTo>
                      <a:pt x="879637" y="3857"/>
                      <a:pt x="883796" y="6209"/>
                      <a:pt x="888200" y="7860"/>
                    </a:cubicBezTo>
                    <a:cubicBezTo>
                      <a:pt x="890786" y="8830"/>
                      <a:pt x="893405" y="9721"/>
                      <a:pt x="896060" y="10480"/>
                    </a:cubicBezTo>
                    <a:cubicBezTo>
                      <a:pt x="899522" y="11469"/>
                      <a:pt x="903091" y="12065"/>
                      <a:pt x="906540" y="13100"/>
                    </a:cubicBezTo>
                    <a:cubicBezTo>
                      <a:pt x="911831" y="14687"/>
                      <a:pt x="922261" y="18340"/>
                      <a:pt x="922261" y="18340"/>
                    </a:cubicBezTo>
                    <a:lnTo>
                      <a:pt x="937981" y="28820"/>
                    </a:lnTo>
                    <a:lnTo>
                      <a:pt x="945841" y="34061"/>
                    </a:lnTo>
                    <a:cubicBezTo>
                      <a:pt x="947588" y="36681"/>
                      <a:pt x="948622" y="39954"/>
                      <a:pt x="951081" y="41921"/>
                    </a:cubicBezTo>
                    <a:cubicBezTo>
                      <a:pt x="953767" y="44070"/>
                      <a:pt x="971390" y="47031"/>
                      <a:pt x="972042" y="47161"/>
                    </a:cubicBezTo>
                    <a:cubicBezTo>
                      <a:pt x="980775" y="53274"/>
                      <a:pt x="990052" y="58676"/>
                      <a:pt x="998242" y="65501"/>
                    </a:cubicBezTo>
                    <a:cubicBezTo>
                      <a:pt x="1033184" y="94619"/>
                      <a:pt x="972903" y="52974"/>
                      <a:pt x="1011343" y="78602"/>
                    </a:cubicBezTo>
                    <a:lnTo>
                      <a:pt x="1016583" y="94322"/>
                    </a:lnTo>
                    <a:cubicBezTo>
                      <a:pt x="1017456" y="96942"/>
                      <a:pt x="1017546" y="99973"/>
                      <a:pt x="1019203" y="102182"/>
                    </a:cubicBezTo>
                    <a:lnTo>
                      <a:pt x="1027063" y="112662"/>
                    </a:lnTo>
                    <a:cubicBezTo>
                      <a:pt x="1027936" y="116156"/>
                      <a:pt x="1027565" y="120231"/>
                      <a:pt x="1029683" y="123143"/>
                    </a:cubicBezTo>
                    <a:cubicBezTo>
                      <a:pt x="1034768" y="130135"/>
                      <a:pt x="1048023" y="141483"/>
                      <a:pt x="1048023" y="141483"/>
                    </a:cubicBezTo>
                    <a:cubicBezTo>
                      <a:pt x="1048701" y="144194"/>
                      <a:pt x="1051507" y="156561"/>
                      <a:pt x="1053264" y="159823"/>
                    </a:cubicBezTo>
                    <a:cubicBezTo>
                      <a:pt x="1058093" y="168791"/>
                      <a:pt x="1063646" y="177350"/>
                      <a:pt x="1068984" y="186024"/>
                    </a:cubicBezTo>
                    <a:cubicBezTo>
                      <a:pt x="1074526" y="195030"/>
                      <a:pt x="1076683" y="196182"/>
                      <a:pt x="1082084" y="206984"/>
                    </a:cubicBezTo>
                    <a:cubicBezTo>
                      <a:pt x="1083319" y="209454"/>
                      <a:pt x="1083363" y="212431"/>
                      <a:pt x="1084704" y="214845"/>
                    </a:cubicBezTo>
                    <a:cubicBezTo>
                      <a:pt x="1087762" y="220350"/>
                      <a:pt x="1093192" y="224590"/>
                      <a:pt x="1095184" y="230565"/>
                    </a:cubicBezTo>
                    <a:cubicBezTo>
                      <a:pt x="1097190" y="236583"/>
                      <a:pt x="1100357" y="246597"/>
                      <a:pt x="1103045" y="251525"/>
                    </a:cubicBezTo>
                    <a:cubicBezTo>
                      <a:pt x="1106061" y="257054"/>
                      <a:pt x="1111533" y="261271"/>
                      <a:pt x="1113525" y="267246"/>
                    </a:cubicBezTo>
                    <a:cubicBezTo>
                      <a:pt x="1123866" y="298268"/>
                      <a:pt x="1112850" y="267690"/>
                      <a:pt x="1126625" y="298686"/>
                    </a:cubicBezTo>
                    <a:cubicBezTo>
                      <a:pt x="1129137" y="304338"/>
                      <a:pt x="1130200" y="311201"/>
                      <a:pt x="1131865" y="317027"/>
                    </a:cubicBezTo>
                    <a:cubicBezTo>
                      <a:pt x="1132624" y="319682"/>
                      <a:pt x="1133726" y="322232"/>
                      <a:pt x="1134485" y="324887"/>
                    </a:cubicBezTo>
                    <a:cubicBezTo>
                      <a:pt x="1141065" y="347916"/>
                      <a:pt x="1133443" y="324381"/>
                      <a:pt x="1139725" y="343227"/>
                    </a:cubicBezTo>
                    <a:cubicBezTo>
                      <a:pt x="1140598" y="353707"/>
                      <a:pt x="1140705" y="364280"/>
                      <a:pt x="1142345" y="374668"/>
                    </a:cubicBezTo>
                    <a:cubicBezTo>
                      <a:pt x="1143337" y="380948"/>
                      <a:pt x="1147332" y="386655"/>
                      <a:pt x="1147586" y="393008"/>
                    </a:cubicBezTo>
                    <a:cubicBezTo>
                      <a:pt x="1148216" y="408740"/>
                      <a:pt x="1146049" y="424462"/>
                      <a:pt x="1144966" y="440169"/>
                    </a:cubicBezTo>
                    <a:cubicBezTo>
                      <a:pt x="1140491" y="505045"/>
                      <a:pt x="1144687" y="442533"/>
                      <a:pt x="1139725" y="484710"/>
                    </a:cubicBezTo>
                    <a:cubicBezTo>
                      <a:pt x="1138598" y="494291"/>
                      <a:pt x="1137978" y="503924"/>
                      <a:pt x="1137105" y="513531"/>
                    </a:cubicBezTo>
                    <a:cubicBezTo>
                      <a:pt x="1137978" y="517898"/>
                      <a:pt x="1136576" y="523482"/>
                      <a:pt x="1139725" y="526631"/>
                    </a:cubicBezTo>
                    <a:cubicBezTo>
                      <a:pt x="1141472" y="528378"/>
                      <a:pt x="1142990" y="522873"/>
                      <a:pt x="1144966" y="521391"/>
                    </a:cubicBezTo>
                    <a:cubicBezTo>
                      <a:pt x="1174139" y="499512"/>
                      <a:pt x="1147658" y="523940"/>
                      <a:pt x="1176406" y="495191"/>
                    </a:cubicBezTo>
                    <a:cubicBezTo>
                      <a:pt x="1179899" y="491697"/>
                      <a:pt x="1184145" y="488821"/>
                      <a:pt x="1186886" y="484710"/>
                    </a:cubicBezTo>
                    <a:cubicBezTo>
                      <a:pt x="1191231" y="478193"/>
                      <a:pt x="1194517" y="473971"/>
                      <a:pt x="1197367" y="466370"/>
                    </a:cubicBezTo>
                    <a:cubicBezTo>
                      <a:pt x="1198631" y="462998"/>
                      <a:pt x="1198723" y="459262"/>
                      <a:pt x="1199987" y="455890"/>
                    </a:cubicBezTo>
                    <a:cubicBezTo>
                      <a:pt x="1206875" y="437521"/>
                      <a:pt x="1202867" y="452750"/>
                      <a:pt x="1210467" y="437549"/>
                    </a:cubicBezTo>
                    <a:cubicBezTo>
                      <a:pt x="1212346" y="433790"/>
                      <a:pt x="1214867" y="422567"/>
                      <a:pt x="1215707" y="419209"/>
                    </a:cubicBezTo>
                    <a:cubicBezTo>
                      <a:pt x="1217952" y="425943"/>
                      <a:pt x="1219631" y="430312"/>
                      <a:pt x="1220947" y="437549"/>
                    </a:cubicBezTo>
                    <a:cubicBezTo>
                      <a:pt x="1222052" y="443625"/>
                      <a:pt x="1222356" y="449834"/>
                      <a:pt x="1223567" y="455890"/>
                    </a:cubicBezTo>
                    <a:cubicBezTo>
                      <a:pt x="1224109" y="458598"/>
                      <a:pt x="1225428" y="461095"/>
                      <a:pt x="1226187" y="463750"/>
                    </a:cubicBezTo>
                    <a:cubicBezTo>
                      <a:pt x="1227176" y="467212"/>
                      <a:pt x="1227543" y="470858"/>
                      <a:pt x="1228807" y="474230"/>
                    </a:cubicBezTo>
                    <a:cubicBezTo>
                      <a:pt x="1230178" y="477887"/>
                      <a:pt x="1232508" y="481120"/>
                      <a:pt x="1234047" y="484710"/>
                    </a:cubicBezTo>
                    <a:cubicBezTo>
                      <a:pt x="1236985" y="491565"/>
                      <a:pt x="1237069" y="495656"/>
                      <a:pt x="1239288" y="503051"/>
                    </a:cubicBezTo>
                    <a:cubicBezTo>
                      <a:pt x="1240875" y="508342"/>
                      <a:pt x="1242477" y="513643"/>
                      <a:pt x="1244528" y="518771"/>
                    </a:cubicBezTo>
                    <a:cubicBezTo>
                      <a:pt x="1252669" y="539124"/>
                      <a:pt x="1247665" y="527664"/>
                      <a:pt x="1260248" y="552832"/>
                    </a:cubicBezTo>
                    <a:cubicBezTo>
                      <a:pt x="1261995" y="561565"/>
                      <a:pt x="1263485" y="570354"/>
                      <a:pt x="1265488" y="579032"/>
                    </a:cubicBezTo>
                    <a:cubicBezTo>
                      <a:pt x="1266109" y="581723"/>
                      <a:pt x="1267614" y="584176"/>
                      <a:pt x="1268108" y="586893"/>
                    </a:cubicBezTo>
                    <a:cubicBezTo>
                      <a:pt x="1273430" y="616163"/>
                      <a:pt x="1266349" y="599096"/>
                      <a:pt x="1275968" y="618333"/>
                    </a:cubicBezTo>
                    <a:cubicBezTo>
                      <a:pt x="1281406" y="694450"/>
                      <a:pt x="1273456" y="668437"/>
                      <a:pt x="1283829" y="699555"/>
                    </a:cubicBezTo>
                    <a:cubicBezTo>
                      <a:pt x="1284702" y="707415"/>
                      <a:pt x="1285662" y="715267"/>
                      <a:pt x="1286449" y="723136"/>
                    </a:cubicBezTo>
                    <a:cubicBezTo>
                      <a:pt x="1287409" y="732734"/>
                      <a:pt x="1287873" y="742384"/>
                      <a:pt x="1289069" y="751956"/>
                    </a:cubicBezTo>
                    <a:cubicBezTo>
                      <a:pt x="1289621" y="756375"/>
                      <a:pt x="1290756" y="760702"/>
                      <a:pt x="1291689" y="765057"/>
                    </a:cubicBezTo>
                    <a:cubicBezTo>
                      <a:pt x="1293376" y="772930"/>
                      <a:pt x="1295182" y="780777"/>
                      <a:pt x="1296929" y="788637"/>
                    </a:cubicBezTo>
                    <a:cubicBezTo>
                      <a:pt x="1297802" y="799117"/>
                      <a:pt x="1297268" y="809812"/>
                      <a:pt x="1299549" y="820078"/>
                    </a:cubicBezTo>
                    <a:cubicBezTo>
                      <a:pt x="1300148" y="822774"/>
                      <a:pt x="1301199" y="814804"/>
                      <a:pt x="1302169" y="812218"/>
                    </a:cubicBezTo>
                    <a:cubicBezTo>
                      <a:pt x="1308173" y="796206"/>
                      <a:pt x="1305383" y="801818"/>
                      <a:pt x="1315269" y="788637"/>
                    </a:cubicBezTo>
                    <a:cubicBezTo>
                      <a:pt x="1316142" y="786017"/>
                      <a:pt x="1316425" y="783119"/>
                      <a:pt x="1317889" y="780777"/>
                    </a:cubicBezTo>
                    <a:cubicBezTo>
                      <a:pt x="1320853" y="776035"/>
                      <a:pt x="1325869" y="772679"/>
                      <a:pt x="1328370" y="767677"/>
                    </a:cubicBezTo>
                    <a:cubicBezTo>
                      <a:pt x="1332075" y="760266"/>
                      <a:pt x="1331634" y="750990"/>
                      <a:pt x="1336230" y="744096"/>
                    </a:cubicBezTo>
                    <a:lnTo>
                      <a:pt x="1341470" y="736236"/>
                    </a:lnTo>
                    <a:cubicBezTo>
                      <a:pt x="1343217" y="729249"/>
                      <a:pt x="1344433" y="722107"/>
                      <a:pt x="1346710" y="715275"/>
                    </a:cubicBezTo>
                    <a:cubicBezTo>
                      <a:pt x="1347945" y="711570"/>
                      <a:pt x="1350579" y="708452"/>
                      <a:pt x="1351950" y="704795"/>
                    </a:cubicBezTo>
                    <a:cubicBezTo>
                      <a:pt x="1353214" y="701423"/>
                      <a:pt x="1353152" y="697625"/>
                      <a:pt x="1354570" y="694315"/>
                    </a:cubicBezTo>
                    <a:cubicBezTo>
                      <a:pt x="1369807" y="658762"/>
                      <a:pt x="1351390" y="711715"/>
                      <a:pt x="1362430" y="678595"/>
                    </a:cubicBezTo>
                    <a:cubicBezTo>
                      <a:pt x="1365924" y="679468"/>
                      <a:pt x="1369981" y="679122"/>
                      <a:pt x="1372911" y="681215"/>
                    </a:cubicBezTo>
                    <a:cubicBezTo>
                      <a:pt x="1376464" y="683753"/>
                      <a:pt x="1377929" y="688380"/>
                      <a:pt x="1380771" y="691695"/>
                    </a:cubicBezTo>
                    <a:cubicBezTo>
                      <a:pt x="1383182" y="694508"/>
                      <a:pt x="1386259" y="696709"/>
                      <a:pt x="1388631" y="699555"/>
                    </a:cubicBezTo>
                    <a:cubicBezTo>
                      <a:pt x="1390647" y="701974"/>
                      <a:pt x="1391251" y="705668"/>
                      <a:pt x="1393871" y="707415"/>
                    </a:cubicBezTo>
                    <a:cubicBezTo>
                      <a:pt x="1396867" y="709412"/>
                      <a:pt x="1400858" y="709162"/>
                      <a:pt x="1404351" y="710035"/>
                    </a:cubicBezTo>
                    <a:cubicBezTo>
                      <a:pt x="1406971" y="711782"/>
                      <a:pt x="1409334" y="713996"/>
                      <a:pt x="1412211" y="715275"/>
                    </a:cubicBezTo>
                    <a:cubicBezTo>
                      <a:pt x="1423423" y="720258"/>
                      <a:pt x="1427739" y="720087"/>
                      <a:pt x="1438412" y="723136"/>
                    </a:cubicBezTo>
                    <a:cubicBezTo>
                      <a:pt x="1441067" y="723895"/>
                      <a:pt x="1443652" y="724883"/>
                      <a:pt x="1446272" y="725756"/>
                    </a:cubicBezTo>
                    <a:cubicBezTo>
                      <a:pt x="1458585" y="738069"/>
                      <a:pt x="1452078" y="730534"/>
                      <a:pt x="1464613" y="749336"/>
                    </a:cubicBezTo>
                    <a:lnTo>
                      <a:pt x="1475093" y="765057"/>
                    </a:lnTo>
                    <a:cubicBezTo>
                      <a:pt x="1476840" y="769424"/>
                      <a:pt x="1478081" y="774028"/>
                      <a:pt x="1480333" y="778157"/>
                    </a:cubicBezTo>
                    <a:cubicBezTo>
                      <a:pt x="1483349" y="783686"/>
                      <a:pt x="1487573" y="788477"/>
                      <a:pt x="1490813" y="793877"/>
                    </a:cubicBezTo>
                    <a:cubicBezTo>
                      <a:pt x="1493433" y="798244"/>
                      <a:pt x="1495713" y="802833"/>
                      <a:pt x="1498673" y="806977"/>
                    </a:cubicBezTo>
                    <a:cubicBezTo>
                      <a:pt x="1500109" y="808987"/>
                      <a:pt x="1502331" y="810320"/>
                      <a:pt x="1503913" y="812218"/>
                    </a:cubicBezTo>
                    <a:cubicBezTo>
                      <a:pt x="1506709" y="815573"/>
                      <a:pt x="1509154" y="819205"/>
                      <a:pt x="1511774" y="822698"/>
                    </a:cubicBezTo>
                    <a:cubicBezTo>
                      <a:pt x="1512647" y="825318"/>
                      <a:pt x="1512669" y="828401"/>
                      <a:pt x="1514394" y="830558"/>
                    </a:cubicBezTo>
                    <a:cubicBezTo>
                      <a:pt x="1519795" y="837309"/>
                      <a:pt x="1532734" y="848898"/>
                      <a:pt x="1532734" y="848898"/>
                    </a:cubicBezTo>
                    <a:cubicBezTo>
                      <a:pt x="1533607" y="851518"/>
                      <a:pt x="1533962" y="854373"/>
                      <a:pt x="1535354" y="856759"/>
                    </a:cubicBezTo>
                    <a:cubicBezTo>
                      <a:pt x="1540114" y="864919"/>
                      <a:pt x="1548087" y="871377"/>
                      <a:pt x="1551074" y="880339"/>
                    </a:cubicBezTo>
                    <a:cubicBezTo>
                      <a:pt x="1557571" y="899831"/>
                      <a:pt x="1553320" y="888574"/>
                      <a:pt x="1572035" y="922260"/>
                    </a:cubicBezTo>
                    <a:cubicBezTo>
                      <a:pt x="1574508" y="926712"/>
                      <a:pt x="1577618" y="930805"/>
                      <a:pt x="1579895" y="935360"/>
                    </a:cubicBezTo>
                    <a:cubicBezTo>
                      <a:pt x="1590745" y="957061"/>
                      <a:pt x="1572734" y="928547"/>
                      <a:pt x="1587755" y="951081"/>
                    </a:cubicBezTo>
                    <a:cubicBezTo>
                      <a:pt x="1597878" y="991573"/>
                      <a:pt x="1578580" y="920565"/>
                      <a:pt x="1600855" y="974661"/>
                    </a:cubicBezTo>
                    <a:cubicBezTo>
                      <a:pt x="1604968" y="984650"/>
                      <a:pt x="1604981" y="995965"/>
                      <a:pt x="1608716" y="1006102"/>
                    </a:cubicBezTo>
                    <a:cubicBezTo>
                      <a:pt x="1611150" y="1012709"/>
                      <a:pt x="1615824" y="1018261"/>
                      <a:pt x="1619196" y="1024442"/>
                    </a:cubicBezTo>
                    <a:cubicBezTo>
                      <a:pt x="1621066" y="1027871"/>
                      <a:pt x="1622689" y="1031429"/>
                      <a:pt x="1624436" y="1034922"/>
                    </a:cubicBezTo>
                    <a:cubicBezTo>
                      <a:pt x="1625309" y="1039289"/>
                      <a:pt x="1626090" y="1043676"/>
                      <a:pt x="1627056" y="1048023"/>
                    </a:cubicBezTo>
                    <a:cubicBezTo>
                      <a:pt x="1627837" y="1051538"/>
                      <a:pt x="1629032" y="1054960"/>
                      <a:pt x="1629676" y="1058503"/>
                    </a:cubicBezTo>
                    <a:cubicBezTo>
                      <a:pt x="1630781" y="1064579"/>
                      <a:pt x="1631085" y="1070788"/>
                      <a:pt x="1632296" y="1076843"/>
                    </a:cubicBezTo>
                    <a:cubicBezTo>
                      <a:pt x="1632838" y="1079551"/>
                      <a:pt x="1634246" y="1082024"/>
                      <a:pt x="1634916" y="1084704"/>
                    </a:cubicBezTo>
                    <a:cubicBezTo>
                      <a:pt x="1635996" y="1089024"/>
                      <a:pt x="1635972" y="1093634"/>
                      <a:pt x="1637536" y="1097804"/>
                    </a:cubicBezTo>
                    <a:cubicBezTo>
                      <a:pt x="1638642" y="1100752"/>
                      <a:pt x="1641497" y="1102787"/>
                      <a:pt x="1642776" y="1105664"/>
                    </a:cubicBezTo>
                    <a:cubicBezTo>
                      <a:pt x="1645020" y="1110711"/>
                      <a:pt x="1646270" y="1116144"/>
                      <a:pt x="1648017" y="1121384"/>
                    </a:cubicBezTo>
                    <a:lnTo>
                      <a:pt x="1650637" y="1129245"/>
                    </a:lnTo>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フリーフォーム 13"/>
            <p:cNvSpPr/>
            <p:nvPr/>
          </p:nvSpPr>
          <p:spPr>
            <a:xfrm>
              <a:off x="8505461" y="4478648"/>
              <a:ext cx="1576552" cy="1130613"/>
            </a:xfrm>
            <a:custGeom>
              <a:avLst/>
              <a:gdLst>
                <a:gd name="connsiteX0" fmla="*/ 0 w 1576552"/>
                <a:gd name="connsiteY0" fmla="*/ 536027 h 1130613"/>
                <a:gd name="connsiteX1" fmla="*/ 13513 w 1576552"/>
                <a:gd name="connsiteY1" fmla="*/ 558550 h 1130613"/>
                <a:gd name="connsiteX2" fmla="*/ 27027 w 1576552"/>
                <a:gd name="connsiteY2" fmla="*/ 567558 h 1130613"/>
                <a:gd name="connsiteX3" fmla="*/ 36036 w 1576552"/>
                <a:gd name="connsiteY3" fmla="*/ 581072 h 1130613"/>
                <a:gd name="connsiteX4" fmla="*/ 45044 w 1576552"/>
                <a:gd name="connsiteY4" fmla="*/ 608098 h 1130613"/>
                <a:gd name="connsiteX5" fmla="*/ 54053 w 1576552"/>
                <a:gd name="connsiteY5" fmla="*/ 621612 h 1130613"/>
                <a:gd name="connsiteX6" fmla="*/ 67567 w 1576552"/>
                <a:gd name="connsiteY6" fmla="*/ 675665 h 1130613"/>
                <a:gd name="connsiteX7" fmla="*/ 76575 w 1576552"/>
                <a:gd name="connsiteY7" fmla="*/ 689178 h 1130613"/>
                <a:gd name="connsiteX8" fmla="*/ 81080 w 1576552"/>
                <a:gd name="connsiteY8" fmla="*/ 702691 h 1130613"/>
                <a:gd name="connsiteX9" fmla="*/ 90089 w 1576552"/>
                <a:gd name="connsiteY9" fmla="*/ 756745 h 1130613"/>
                <a:gd name="connsiteX10" fmla="*/ 108106 w 1576552"/>
                <a:gd name="connsiteY10" fmla="*/ 806293 h 1130613"/>
                <a:gd name="connsiteX11" fmla="*/ 121620 w 1576552"/>
                <a:gd name="connsiteY11" fmla="*/ 815302 h 1130613"/>
                <a:gd name="connsiteX12" fmla="*/ 130629 w 1576552"/>
                <a:gd name="connsiteY12" fmla="*/ 828816 h 1130613"/>
                <a:gd name="connsiteX13" fmla="*/ 144142 w 1576552"/>
                <a:gd name="connsiteY13" fmla="*/ 842329 h 1130613"/>
                <a:gd name="connsiteX14" fmla="*/ 148646 w 1576552"/>
                <a:gd name="connsiteY14" fmla="*/ 855842 h 1130613"/>
                <a:gd name="connsiteX15" fmla="*/ 157655 w 1576552"/>
                <a:gd name="connsiteY15" fmla="*/ 869355 h 1130613"/>
                <a:gd name="connsiteX16" fmla="*/ 175673 w 1576552"/>
                <a:gd name="connsiteY16" fmla="*/ 896382 h 1130613"/>
                <a:gd name="connsiteX17" fmla="*/ 180177 w 1576552"/>
                <a:gd name="connsiteY17" fmla="*/ 909895 h 1130613"/>
                <a:gd name="connsiteX18" fmla="*/ 184682 w 1576552"/>
                <a:gd name="connsiteY18" fmla="*/ 932418 h 1130613"/>
                <a:gd name="connsiteX19" fmla="*/ 193691 w 1576552"/>
                <a:gd name="connsiteY19" fmla="*/ 945931 h 1130613"/>
                <a:gd name="connsiteX20" fmla="*/ 216213 w 1576552"/>
                <a:gd name="connsiteY20" fmla="*/ 999984 h 1130613"/>
                <a:gd name="connsiteX21" fmla="*/ 225222 w 1576552"/>
                <a:gd name="connsiteY21" fmla="*/ 1027011 h 1130613"/>
                <a:gd name="connsiteX22" fmla="*/ 229726 w 1576552"/>
                <a:gd name="connsiteY22" fmla="*/ 1040524 h 1130613"/>
                <a:gd name="connsiteX23" fmla="*/ 247744 w 1576552"/>
                <a:gd name="connsiteY23" fmla="*/ 1072055 h 1130613"/>
                <a:gd name="connsiteX24" fmla="*/ 252248 w 1576552"/>
                <a:gd name="connsiteY24" fmla="*/ 1099082 h 1130613"/>
                <a:gd name="connsiteX25" fmla="*/ 279275 w 1576552"/>
                <a:gd name="connsiteY25" fmla="*/ 1108090 h 1130613"/>
                <a:gd name="connsiteX26" fmla="*/ 292788 w 1576552"/>
                <a:gd name="connsiteY26" fmla="*/ 1112595 h 1130613"/>
                <a:gd name="connsiteX27" fmla="*/ 450443 w 1576552"/>
                <a:gd name="connsiteY27" fmla="*/ 1121604 h 1130613"/>
                <a:gd name="connsiteX28" fmla="*/ 490983 w 1576552"/>
                <a:gd name="connsiteY28" fmla="*/ 1126108 h 1130613"/>
                <a:gd name="connsiteX29" fmla="*/ 585576 w 1576552"/>
                <a:gd name="connsiteY29" fmla="*/ 1130613 h 1130613"/>
                <a:gd name="connsiteX30" fmla="*/ 761249 w 1576552"/>
                <a:gd name="connsiteY30" fmla="*/ 1126108 h 1130613"/>
                <a:gd name="connsiteX31" fmla="*/ 815303 w 1576552"/>
                <a:gd name="connsiteY31" fmla="*/ 1117099 h 1130613"/>
                <a:gd name="connsiteX32" fmla="*/ 846834 w 1576552"/>
                <a:gd name="connsiteY32" fmla="*/ 1108090 h 1130613"/>
                <a:gd name="connsiteX33" fmla="*/ 941427 w 1576552"/>
                <a:gd name="connsiteY33" fmla="*/ 1103586 h 1130613"/>
                <a:gd name="connsiteX34" fmla="*/ 1162144 w 1576552"/>
                <a:gd name="connsiteY34" fmla="*/ 1099082 h 1130613"/>
                <a:gd name="connsiteX35" fmla="*/ 1279259 w 1576552"/>
                <a:gd name="connsiteY35" fmla="*/ 1085568 h 1130613"/>
                <a:gd name="connsiteX36" fmla="*/ 1481959 w 1576552"/>
                <a:gd name="connsiteY36" fmla="*/ 1081064 h 1130613"/>
                <a:gd name="connsiteX37" fmla="*/ 1504481 w 1576552"/>
                <a:gd name="connsiteY37" fmla="*/ 1076559 h 1130613"/>
                <a:gd name="connsiteX38" fmla="*/ 1576552 w 1576552"/>
                <a:gd name="connsiteY38" fmla="*/ 1067551 h 1130613"/>
                <a:gd name="connsiteX39" fmla="*/ 1567543 w 1576552"/>
                <a:gd name="connsiteY39" fmla="*/ 1040524 h 1130613"/>
                <a:gd name="connsiteX40" fmla="*/ 1558534 w 1576552"/>
                <a:gd name="connsiteY40" fmla="*/ 1004488 h 1130613"/>
                <a:gd name="connsiteX41" fmla="*/ 1545021 w 1576552"/>
                <a:gd name="connsiteY41" fmla="*/ 963949 h 1130613"/>
                <a:gd name="connsiteX42" fmla="*/ 1536012 w 1576552"/>
                <a:gd name="connsiteY42" fmla="*/ 927913 h 1130613"/>
                <a:gd name="connsiteX43" fmla="*/ 1527003 w 1576552"/>
                <a:gd name="connsiteY43" fmla="*/ 914400 h 1130613"/>
                <a:gd name="connsiteX44" fmla="*/ 1522499 w 1576552"/>
                <a:gd name="connsiteY44" fmla="*/ 900886 h 1130613"/>
                <a:gd name="connsiteX45" fmla="*/ 1522499 w 1576552"/>
                <a:gd name="connsiteY45" fmla="*/ 725214 h 1130613"/>
                <a:gd name="connsiteX46" fmla="*/ 1527003 w 1576552"/>
                <a:gd name="connsiteY46" fmla="*/ 711700 h 1130613"/>
                <a:gd name="connsiteX47" fmla="*/ 1536012 w 1576552"/>
                <a:gd name="connsiteY47" fmla="*/ 648638 h 1130613"/>
                <a:gd name="connsiteX48" fmla="*/ 1540516 w 1576552"/>
                <a:gd name="connsiteY48" fmla="*/ 626116 h 1130613"/>
                <a:gd name="connsiteX49" fmla="*/ 1545021 w 1576552"/>
                <a:gd name="connsiteY49" fmla="*/ 504496 h 1130613"/>
                <a:gd name="connsiteX50" fmla="*/ 1536012 w 1576552"/>
                <a:gd name="connsiteY50" fmla="*/ 423417 h 1130613"/>
                <a:gd name="connsiteX51" fmla="*/ 1527003 w 1576552"/>
                <a:gd name="connsiteY51" fmla="*/ 405399 h 1130613"/>
                <a:gd name="connsiteX52" fmla="*/ 1513490 w 1576552"/>
                <a:gd name="connsiteY52" fmla="*/ 342337 h 1130613"/>
                <a:gd name="connsiteX53" fmla="*/ 1508985 w 1576552"/>
                <a:gd name="connsiteY53" fmla="*/ 328823 h 1130613"/>
                <a:gd name="connsiteX54" fmla="*/ 1490968 w 1576552"/>
                <a:gd name="connsiteY54" fmla="*/ 319815 h 1130613"/>
                <a:gd name="connsiteX55" fmla="*/ 1441419 w 1576552"/>
                <a:gd name="connsiteY55" fmla="*/ 274770 h 1130613"/>
                <a:gd name="connsiteX56" fmla="*/ 1414392 w 1576552"/>
                <a:gd name="connsiteY56" fmla="*/ 265761 h 1130613"/>
                <a:gd name="connsiteX57" fmla="*/ 1387366 w 1576552"/>
                <a:gd name="connsiteY57" fmla="*/ 234230 h 1130613"/>
                <a:gd name="connsiteX58" fmla="*/ 1373852 w 1576552"/>
                <a:gd name="connsiteY58" fmla="*/ 229726 h 1130613"/>
                <a:gd name="connsiteX59" fmla="*/ 1346826 w 1576552"/>
                <a:gd name="connsiteY59" fmla="*/ 189186 h 1130613"/>
                <a:gd name="connsiteX60" fmla="*/ 1337817 w 1576552"/>
                <a:gd name="connsiteY60" fmla="*/ 175673 h 1130613"/>
                <a:gd name="connsiteX61" fmla="*/ 1324303 w 1576552"/>
                <a:gd name="connsiteY61" fmla="*/ 148646 h 1130613"/>
                <a:gd name="connsiteX62" fmla="*/ 1315295 w 1576552"/>
                <a:gd name="connsiteY62" fmla="*/ 135133 h 1130613"/>
                <a:gd name="connsiteX63" fmla="*/ 1310790 w 1576552"/>
                <a:gd name="connsiteY63" fmla="*/ 121620 h 1130613"/>
                <a:gd name="connsiteX64" fmla="*/ 1297277 w 1576552"/>
                <a:gd name="connsiteY64" fmla="*/ 117115 h 1130613"/>
                <a:gd name="connsiteX65" fmla="*/ 1265746 w 1576552"/>
                <a:gd name="connsiteY65" fmla="*/ 103602 h 1130613"/>
                <a:gd name="connsiteX66" fmla="*/ 1234215 w 1576552"/>
                <a:gd name="connsiteY66" fmla="*/ 144142 h 1130613"/>
                <a:gd name="connsiteX67" fmla="*/ 1220702 w 1576552"/>
                <a:gd name="connsiteY67" fmla="*/ 153151 h 1130613"/>
                <a:gd name="connsiteX68" fmla="*/ 1211693 w 1576552"/>
                <a:gd name="connsiteY68" fmla="*/ 135133 h 1130613"/>
                <a:gd name="connsiteX69" fmla="*/ 1202684 w 1576552"/>
                <a:gd name="connsiteY69" fmla="*/ 108106 h 1130613"/>
                <a:gd name="connsiteX70" fmla="*/ 1193675 w 1576552"/>
                <a:gd name="connsiteY70" fmla="*/ 94593 h 1130613"/>
                <a:gd name="connsiteX71" fmla="*/ 1184666 w 1576552"/>
                <a:gd name="connsiteY71" fmla="*/ 63062 h 1130613"/>
                <a:gd name="connsiteX72" fmla="*/ 1175657 w 1576552"/>
                <a:gd name="connsiteY72" fmla="*/ 49549 h 1130613"/>
                <a:gd name="connsiteX73" fmla="*/ 1166648 w 1576552"/>
                <a:gd name="connsiteY73" fmla="*/ 18018 h 1130613"/>
                <a:gd name="connsiteX74" fmla="*/ 1157639 w 1576552"/>
                <a:gd name="connsiteY74" fmla="*/ 0 h 1130613"/>
                <a:gd name="connsiteX75" fmla="*/ 1139622 w 1576552"/>
                <a:gd name="connsiteY75" fmla="*/ 27026 h 1130613"/>
                <a:gd name="connsiteX76" fmla="*/ 1130613 w 1576552"/>
                <a:gd name="connsiteY76" fmla="*/ 40540 h 1130613"/>
                <a:gd name="connsiteX77" fmla="*/ 1117100 w 1576552"/>
                <a:gd name="connsiteY77" fmla="*/ 54053 h 1130613"/>
                <a:gd name="connsiteX78" fmla="*/ 1108091 w 1576552"/>
                <a:gd name="connsiteY78" fmla="*/ 81080 h 1130613"/>
                <a:gd name="connsiteX79" fmla="*/ 1103586 w 1576552"/>
                <a:gd name="connsiteY79" fmla="*/ 94593 h 1130613"/>
                <a:gd name="connsiteX80" fmla="*/ 1085569 w 1576552"/>
                <a:gd name="connsiteY80" fmla="*/ 121620 h 1130613"/>
                <a:gd name="connsiteX81" fmla="*/ 1076560 w 1576552"/>
                <a:gd name="connsiteY81" fmla="*/ 157655 h 1130613"/>
                <a:gd name="connsiteX82" fmla="*/ 1067551 w 1576552"/>
                <a:gd name="connsiteY82" fmla="*/ 171168 h 1130613"/>
                <a:gd name="connsiteX83" fmla="*/ 1058542 w 1576552"/>
                <a:gd name="connsiteY83" fmla="*/ 198195 h 1130613"/>
                <a:gd name="connsiteX84" fmla="*/ 1049533 w 1576552"/>
                <a:gd name="connsiteY84" fmla="*/ 225221 h 1130613"/>
                <a:gd name="connsiteX85" fmla="*/ 1040524 w 1576552"/>
                <a:gd name="connsiteY85" fmla="*/ 252248 h 1130613"/>
                <a:gd name="connsiteX86" fmla="*/ 1031515 w 1576552"/>
                <a:gd name="connsiteY86" fmla="*/ 274770 h 1130613"/>
                <a:gd name="connsiteX87" fmla="*/ 1004489 w 1576552"/>
                <a:gd name="connsiteY87" fmla="*/ 292788 h 1130613"/>
                <a:gd name="connsiteX88" fmla="*/ 945931 w 1576552"/>
                <a:gd name="connsiteY88" fmla="*/ 319815 h 1130613"/>
                <a:gd name="connsiteX89" fmla="*/ 927913 w 1576552"/>
                <a:gd name="connsiteY89" fmla="*/ 328823 h 1130613"/>
                <a:gd name="connsiteX90" fmla="*/ 891878 w 1576552"/>
                <a:gd name="connsiteY90" fmla="*/ 337832 h 1130613"/>
                <a:gd name="connsiteX91" fmla="*/ 644134 w 1576552"/>
                <a:gd name="connsiteY91" fmla="*/ 328823 h 1130613"/>
                <a:gd name="connsiteX92" fmla="*/ 558550 w 1576552"/>
                <a:gd name="connsiteY92" fmla="*/ 319815 h 1130613"/>
                <a:gd name="connsiteX93" fmla="*/ 337833 w 1576552"/>
                <a:gd name="connsiteY93" fmla="*/ 328823 h 1130613"/>
                <a:gd name="connsiteX94" fmla="*/ 234231 w 1576552"/>
                <a:gd name="connsiteY94" fmla="*/ 337832 h 1130613"/>
                <a:gd name="connsiteX95" fmla="*/ 193691 w 1576552"/>
                <a:gd name="connsiteY95" fmla="*/ 346841 h 1130613"/>
                <a:gd name="connsiteX96" fmla="*/ 166664 w 1576552"/>
                <a:gd name="connsiteY96" fmla="*/ 355850 h 1130613"/>
                <a:gd name="connsiteX97" fmla="*/ 153151 w 1576552"/>
                <a:gd name="connsiteY97" fmla="*/ 360354 h 1130613"/>
                <a:gd name="connsiteX98" fmla="*/ 139637 w 1576552"/>
                <a:gd name="connsiteY98" fmla="*/ 369363 h 1130613"/>
                <a:gd name="connsiteX99" fmla="*/ 126124 w 1576552"/>
                <a:gd name="connsiteY99" fmla="*/ 373868 h 1130613"/>
                <a:gd name="connsiteX100" fmla="*/ 108106 w 1576552"/>
                <a:gd name="connsiteY100" fmla="*/ 387381 h 1130613"/>
                <a:gd name="connsiteX101" fmla="*/ 94593 w 1576552"/>
                <a:gd name="connsiteY101" fmla="*/ 396390 h 1130613"/>
                <a:gd name="connsiteX102" fmla="*/ 76575 w 1576552"/>
                <a:gd name="connsiteY102" fmla="*/ 423417 h 1130613"/>
                <a:gd name="connsiteX103" fmla="*/ 49549 w 1576552"/>
                <a:gd name="connsiteY103" fmla="*/ 450443 h 1130613"/>
                <a:gd name="connsiteX104" fmla="*/ 40540 w 1576552"/>
                <a:gd name="connsiteY104" fmla="*/ 477470 h 1130613"/>
                <a:gd name="connsiteX105" fmla="*/ 31531 w 1576552"/>
                <a:gd name="connsiteY105" fmla="*/ 531523 h 1130613"/>
                <a:gd name="connsiteX106" fmla="*/ 0 w 1576552"/>
                <a:gd name="connsiteY106" fmla="*/ 536027 h 113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576552" h="1130613">
                  <a:moveTo>
                    <a:pt x="0" y="536027"/>
                  </a:moveTo>
                  <a:cubicBezTo>
                    <a:pt x="4504" y="543535"/>
                    <a:pt x="7815" y="551903"/>
                    <a:pt x="13513" y="558550"/>
                  </a:cubicBezTo>
                  <a:cubicBezTo>
                    <a:pt x="17036" y="562660"/>
                    <a:pt x="23199" y="563730"/>
                    <a:pt x="27027" y="567558"/>
                  </a:cubicBezTo>
                  <a:cubicBezTo>
                    <a:pt x="30855" y="571386"/>
                    <a:pt x="33033" y="576567"/>
                    <a:pt x="36036" y="581072"/>
                  </a:cubicBezTo>
                  <a:cubicBezTo>
                    <a:pt x="39039" y="590081"/>
                    <a:pt x="39777" y="600197"/>
                    <a:pt x="45044" y="608098"/>
                  </a:cubicBezTo>
                  <a:cubicBezTo>
                    <a:pt x="48047" y="612603"/>
                    <a:pt x="51854" y="616665"/>
                    <a:pt x="54053" y="621612"/>
                  </a:cubicBezTo>
                  <a:cubicBezTo>
                    <a:pt x="79275" y="678361"/>
                    <a:pt x="48685" y="619017"/>
                    <a:pt x="67567" y="675665"/>
                  </a:cubicBezTo>
                  <a:cubicBezTo>
                    <a:pt x="69279" y="680801"/>
                    <a:pt x="74154" y="684336"/>
                    <a:pt x="76575" y="689178"/>
                  </a:cubicBezTo>
                  <a:cubicBezTo>
                    <a:pt x="78698" y="693425"/>
                    <a:pt x="79578" y="698187"/>
                    <a:pt x="81080" y="702691"/>
                  </a:cubicBezTo>
                  <a:cubicBezTo>
                    <a:pt x="84385" y="725825"/>
                    <a:pt x="85147" y="735332"/>
                    <a:pt x="90089" y="756745"/>
                  </a:cubicBezTo>
                  <a:cubicBezTo>
                    <a:pt x="93931" y="773393"/>
                    <a:pt x="95064" y="793251"/>
                    <a:pt x="108106" y="806293"/>
                  </a:cubicBezTo>
                  <a:cubicBezTo>
                    <a:pt x="111934" y="810121"/>
                    <a:pt x="117115" y="812299"/>
                    <a:pt x="121620" y="815302"/>
                  </a:cubicBezTo>
                  <a:cubicBezTo>
                    <a:pt x="124623" y="819807"/>
                    <a:pt x="127163" y="824657"/>
                    <a:pt x="130629" y="828816"/>
                  </a:cubicBezTo>
                  <a:cubicBezTo>
                    <a:pt x="134707" y="833710"/>
                    <a:pt x="140609" y="837029"/>
                    <a:pt x="144142" y="842329"/>
                  </a:cubicBezTo>
                  <a:cubicBezTo>
                    <a:pt x="146776" y="846280"/>
                    <a:pt x="146523" y="851595"/>
                    <a:pt x="148646" y="855842"/>
                  </a:cubicBezTo>
                  <a:cubicBezTo>
                    <a:pt x="151067" y="860684"/>
                    <a:pt x="155234" y="864513"/>
                    <a:pt x="157655" y="869355"/>
                  </a:cubicBezTo>
                  <a:cubicBezTo>
                    <a:pt x="170694" y="895431"/>
                    <a:pt x="150057" y="870766"/>
                    <a:pt x="175673" y="896382"/>
                  </a:cubicBezTo>
                  <a:cubicBezTo>
                    <a:pt x="177174" y="900886"/>
                    <a:pt x="179025" y="905289"/>
                    <a:pt x="180177" y="909895"/>
                  </a:cubicBezTo>
                  <a:cubicBezTo>
                    <a:pt x="182034" y="917323"/>
                    <a:pt x="181994" y="925249"/>
                    <a:pt x="184682" y="932418"/>
                  </a:cubicBezTo>
                  <a:cubicBezTo>
                    <a:pt x="186583" y="937487"/>
                    <a:pt x="190688" y="941427"/>
                    <a:pt x="193691" y="945931"/>
                  </a:cubicBezTo>
                  <a:cubicBezTo>
                    <a:pt x="208916" y="991607"/>
                    <a:pt x="199302" y="974619"/>
                    <a:pt x="216213" y="999984"/>
                  </a:cubicBezTo>
                  <a:lnTo>
                    <a:pt x="225222" y="1027011"/>
                  </a:lnTo>
                  <a:cubicBezTo>
                    <a:pt x="226723" y="1031515"/>
                    <a:pt x="227092" y="1036574"/>
                    <a:pt x="229726" y="1040524"/>
                  </a:cubicBezTo>
                  <a:cubicBezTo>
                    <a:pt x="242460" y="1059624"/>
                    <a:pt x="236314" y="1049195"/>
                    <a:pt x="247744" y="1072055"/>
                  </a:cubicBezTo>
                  <a:cubicBezTo>
                    <a:pt x="249245" y="1081064"/>
                    <a:pt x="246234" y="1092209"/>
                    <a:pt x="252248" y="1099082"/>
                  </a:cubicBezTo>
                  <a:cubicBezTo>
                    <a:pt x="258501" y="1106229"/>
                    <a:pt x="270266" y="1105087"/>
                    <a:pt x="279275" y="1108090"/>
                  </a:cubicBezTo>
                  <a:cubicBezTo>
                    <a:pt x="283779" y="1109591"/>
                    <a:pt x="288048" y="1112324"/>
                    <a:pt x="292788" y="1112595"/>
                  </a:cubicBezTo>
                  <a:lnTo>
                    <a:pt x="450443" y="1121604"/>
                  </a:lnTo>
                  <a:cubicBezTo>
                    <a:pt x="464008" y="1122529"/>
                    <a:pt x="477417" y="1125204"/>
                    <a:pt x="490983" y="1126108"/>
                  </a:cubicBezTo>
                  <a:cubicBezTo>
                    <a:pt x="522480" y="1128208"/>
                    <a:pt x="554045" y="1129111"/>
                    <a:pt x="585576" y="1130613"/>
                  </a:cubicBezTo>
                  <a:lnTo>
                    <a:pt x="761249" y="1126108"/>
                  </a:lnTo>
                  <a:cubicBezTo>
                    <a:pt x="770488" y="1125706"/>
                    <a:pt x="803910" y="1119947"/>
                    <a:pt x="815303" y="1117099"/>
                  </a:cubicBezTo>
                  <a:cubicBezTo>
                    <a:pt x="825908" y="1114448"/>
                    <a:pt x="835965" y="1109254"/>
                    <a:pt x="846834" y="1108090"/>
                  </a:cubicBezTo>
                  <a:cubicBezTo>
                    <a:pt x="878221" y="1104727"/>
                    <a:pt x="909873" y="1104487"/>
                    <a:pt x="941427" y="1103586"/>
                  </a:cubicBezTo>
                  <a:lnTo>
                    <a:pt x="1162144" y="1099082"/>
                  </a:lnTo>
                  <a:cubicBezTo>
                    <a:pt x="1203552" y="1093167"/>
                    <a:pt x="1237723" y="1087025"/>
                    <a:pt x="1279259" y="1085568"/>
                  </a:cubicBezTo>
                  <a:cubicBezTo>
                    <a:pt x="1346801" y="1083198"/>
                    <a:pt x="1414392" y="1082565"/>
                    <a:pt x="1481959" y="1081064"/>
                  </a:cubicBezTo>
                  <a:cubicBezTo>
                    <a:pt x="1489466" y="1079562"/>
                    <a:pt x="1496877" y="1077454"/>
                    <a:pt x="1504481" y="1076559"/>
                  </a:cubicBezTo>
                  <a:cubicBezTo>
                    <a:pt x="1580325" y="1067636"/>
                    <a:pt x="1535645" y="1077777"/>
                    <a:pt x="1576552" y="1067551"/>
                  </a:cubicBezTo>
                  <a:cubicBezTo>
                    <a:pt x="1573549" y="1058542"/>
                    <a:pt x="1570152" y="1049655"/>
                    <a:pt x="1567543" y="1040524"/>
                  </a:cubicBezTo>
                  <a:cubicBezTo>
                    <a:pt x="1564141" y="1028619"/>
                    <a:pt x="1562449" y="1016234"/>
                    <a:pt x="1558534" y="1004488"/>
                  </a:cubicBezTo>
                  <a:cubicBezTo>
                    <a:pt x="1554030" y="990975"/>
                    <a:pt x="1548934" y="977645"/>
                    <a:pt x="1545021" y="963949"/>
                  </a:cubicBezTo>
                  <a:cubicBezTo>
                    <a:pt x="1541596" y="951963"/>
                    <a:pt x="1541690" y="939268"/>
                    <a:pt x="1536012" y="927913"/>
                  </a:cubicBezTo>
                  <a:cubicBezTo>
                    <a:pt x="1533591" y="923071"/>
                    <a:pt x="1530006" y="918904"/>
                    <a:pt x="1527003" y="914400"/>
                  </a:cubicBezTo>
                  <a:cubicBezTo>
                    <a:pt x="1525502" y="909895"/>
                    <a:pt x="1523803" y="905452"/>
                    <a:pt x="1522499" y="900886"/>
                  </a:cubicBezTo>
                  <a:cubicBezTo>
                    <a:pt x="1505250" y="840516"/>
                    <a:pt x="1517742" y="815602"/>
                    <a:pt x="1522499" y="725214"/>
                  </a:cubicBezTo>
                  <a:cubicBezTo>
                    <a:pt x="1522749" y="720472"/>
                    <a:pt x="1525502" y="716205"/>
                    <a:pt x="1527003" y="711700"/>
                  </a:cubicBezTo>
                  <a:cubicBezTo>
                    <a:pt x="1530006" y="690679"/>
                    <a:pt x="1532700" y="669612"/>
                    <a:pt x="1536012" y="648638"/>
                  </a:cubicBezTo>
                  <a:cubicBezTo>
                    <a:pt x="1537206" y="641076"/>
                    <a:pt x="1540038" y="633757"/>
                    <a:pt x="1540516" y="626116"/>
                  </a:cubicBezTo>
                  <a:cubicBezTo>
                    <a:pt x="1543047" y="585627"/>
                    <a:pt x="1543519" y="545036"/>
                    <a:pt x="1545021" y="504496"/>
                  </a:cubicBezTo>
                  <a:cubicBezTo>
                    <a:pt x="1544313" y="496000"/>
                    <a:pt x="1541187" y="440667"/>
                    <a:pt x="1536012" y="423417"/>
                  </a:cubicBezTo>
                  <a:cubicBezTo>
                    <a:pt x="1534083" y="416985"/>
                    <a:pt x="1530006" y="411405"/>
                    <a:pt x="1527003" y="405399"/>
                  </a:cubicBezTo>
                  <a:cubicBezTo>
                    <a:pt x="1523559" y="388179"/>
                    <a:pt x="1518967" y="361506"/>
                    <a:pt x="1513490" y="342337"/>
                  </a:cubicBezTo>
                  <a:cubicBezTo>
                    <a:pt x="1512186" y="337771"/>
                    <a:pt x="1512343" y="332181"/>
                    <a:pt x="1508985" y="328823"/>
                  </a:cubicBezTo>
                  <a:cubicBezTo>
                    <a:pt x="1504237" y="324075"/>
                    <a:pt x="1496974" y="322818"/>
                    <a:pt x="1490968" y="319815"/>
                  </a:cubicBezTo>
                  <a:cubicBezTo>
                    <a:pt x="1477810" y="306657"/>
                    <a:pt x="1455525" y="283450"/>
                    <a:pt x="1441419" y="274770"/>
                  </a:cubicBezTo>
                  <a:cubicBezTo>
                    <a:pt x="1433331" y="269793"/>
                    <a:pt x="1414392" y="265761"/>
                    <a:pt x="1414392" y="265761"/>
                  </a:cubicBezTo>
                  <a:cubicBezTo>
                    <a:pt x="1405736" y="252777"/>
                    <a:pt x="1401265" y="244158"/>
                    <a:pt x="1387366" y="234230"/>
                  </a:cubicBezTo>
                  <a:cubicBezTo>
                    <a:pt x="1383502" y="231470"/>
                    <a:pt x="1378357" y="231227"/>
                    <a:pt x="1373852" y="229726"/>
                  </a:cubicBezTo>
                  <a:lnTo>
                    <a:pt x="1346826" y="189186"/>
                  </a:lnTo>
                  <a:cubicBezTo>
                    <a:pt x="1343823" y="184682"/>
                    <a:pt x="1340238" y="180515"/>
                    <a:pt x="1337817" y="175673"/>
                  </a:cubicBezTo>
                  <a:cubicBezTo>
                    <a:pt x="1333312" y="166664"/>
                    <a:pt x="1329195" y="157451"/>
                    <a:pt x="1324303" y="148646"/>
                  </a:cubicBezTo>
                  <a:cubicBezTo>
                    <a:pt x="1321674" y="143914"/>
                    <a:pt x="1317716" y="139975"/>
                    <a:pt x="1315295" y="135133"/>
                  </a:cubicBezTo>
                  <a:cubicBezTo>
                    <a:pt x="1313172" y="130886"/>
                    <a:pt x="1314147" y="124977"/>
                    <a:pt x="1310790" y="121620"/>
                  </a:cubicBezTo>
                  <a:cubicBezTo>
                    <a:pt x="1307433" y="118263"/>
                    <a:pt x="1301641" y="118985"/>
                    <a:pt x="1297277" y="117115"/>
                  </a:cubicBezTo>
                  <a:cubicBezTo>
                    <a:pt x="1258327" y="100421"/>
                    <a:pt x="1297427" y="114162"/>
                    <a:pt x="1265746" y="103602"/>
                  </a:cubicBezTo>
                  <a:cubicBezTo>
                    <a:pt x="1253192" y="122433"/>
                    <a:pt x="1250090" y="130912"/>
                    <a:pt x="1234215" y="144142"/>
                  </a:cubicBezTo>
                  <a:cubicBezTo>
                    <a:pt x="1230056" y="147608"/>
                    <a:pt x="1225206" y="150148"/>
                    <a:pt x="1220702" y="153151"/>
                  </a:cubicBezTo>
                  <a:cubicBezTo>
                    <a:pt x="1217699" y="147145"/>
                    <a:pt x="1214187" y="141368"/>
                    <a:pt x="1211693" y="135133"/>
                  </a:cubicBezTo>
                  <a:cubicBezTo>
                    <a:pt x="1208166" y="126316"/>
                    <a:pt x="1207952" y="116007"/>
                    <a:pt x="1202684" y="108106"/>
                  </a:cubicBezTo>
                  <a:cubicBezTo>
                    <a:pt x="1199681" y="103602"/>
                    <a:pt x="1196096" y="99435"/>
                    <a:pt x="1193675" y="94593"/>
                  </a:cubicBezTo>
                  <a:cubicBezTo>
                    <a:pt x="1184904" y="77052"/>
                    <a:pt x="1193331" y="83280"/>
                    <a:pt x="1184666" y="63062"/>
                  </a:cubicBezTo>
                  <a:cubicBezTo>
                    <a:pt x="1182534" y="58086"/>
                    <a:pt x="1178660" y="54053"/>
                    <a:pt x="1175657" y="49549"/>
                  </a:cubicBezTo>
                  <a:cubicBezTo>
                    <a:pt x="1173370" y="40398"/>
                    <a:pt x="1170528" y="27071"/>
                    <a:pt x="1166648" y="18018"/>
                  </a:cubicBezTo>
                  <a:cubicBezTo>
                    <a:pt x="1164003" y="11846"/>
                    <a:pt x="1160642" y="6006"/>
                    <a:pt x="1157639" y="0"/>
                  </a:cubicBezTo>
                  <a:lnTo>
                    <a:pt x="1139622" y="27026"/>
                  </a:lnTo>
                  <a:cubicBezTo>
                    <a:pt x="1136619" y="31531"/>
                    <a:pt x="1134441" y="36712"/>
                    <a:pt x="1130613" y="40540"/>
                  </a:cubicBezTo>
                  <a:lnTo>
                    <a:pt x="1117100" y="54053"/>
                  </a:lnTo>
                  <a:lnTo>
                    <a:pt x="1108091" y="81080"/>
                  </a:lnTo>
                  <a:cubicBezTo>
                    <a:pt x="1106589" y="85584"/>
                    <a:pt x="1106220" y="90642"/>
                    <a:pt x="1103586" y="94593"/>
                  </a:cubicBezTo>
                  <a:lnTo>
                    <a:pt x="1085569" y="121620"/>
                  </a:lnTo>
                  <a:cubicBezTo>
                    <a:pt x="1083857" y="130181"/>
                    <a:pt x="1081176" y="148424"/>
                    <a:pt x="1076560" y="157655"/>
                  </a:cubicBezTo>
                  <a:cubicBezTo>
                    <a:pt x="1074139" y="162497"/>
                    <a:pt x="1069750" y="166221"/>
                    <a:pt x="1067551" y="171168"/>
                  </a:cubicBezTo>
                  <a:cubicBezTo>
                    <a:pt x="1063694" y="179846"/>
                    <a:pt x="1061545" y="189186"/>
                    <a:pt x="1058542" y="198195"/>
                  </a:cubicBezTo>
                  <a:lnTo>
                    <a:pt x="1049533" y="225221"/>
                  </a:lnTo>
                  <a:lnTo>
                    <a:pt x="1040524" y="252248"/>
                  </a:lnTo>
                  <a:cubicBezTo>
                    <a:pt x="1037521" y="259755"/>
                    <a:pt x="1036887" y="268727"/>
                    <a:pt x="1031515" y="274770"/>
                  </a:cubicBezTo>
                  <a:cubicBezTo>
                    <a:pt x="1024322" y="282862"/>
                    <a:pt x="1013498" y="286782"/>
                    <a:pt x="1004489" y="292788"/>
                  </a:cubicBezTo>
                  <a:cubicBezTo>
                    <a:pt x="967477" y="317463"/>
                    <a:pt x="1025997" y="279786"/>
                    <a:pt x="945931" y="319815"/>
                  </a:cubicBezTo>
                  <a:cubicBezTo>
                    <a:pt x="939925" y="322818"/>
                    <a:pt x="934085" y="326178"/>
                    <a:pt x="927913" y="328823"/>
                  </a:cubicBezTo>
                  <a:cubicBezTo>
                    <a:pt x="915788" y="334019"/>
                    <a:pt x="905107" y="335187"/>
                    <a:pt x="891878" y="337832"/>
                  </a:cubicBezTo>
                  <a:lnTo>
                    <a:pt x="644134" y="328823"/>
                  </a:lnTo>
                  <a:cubicBezTo>
                    <a:pt x="615490" y="327275"/>
                    <a:pt x="587236" y="319815"/>
                    <a:pt x="558550" y="319815"/>
                  </a:cubicBezTo>
                  <a:cubicBezTo>
                    <a:pt x="484916" y="319815"/>
                    <a:pt x="411383" y="325321"/>
                    <a:pt x="337833" y="328823"/>
                  </a:cubicBezTo>
                  <a:cubicBezTo>
                    <a:pt x="289957" y="331103"/>
                    <a:pt x="277169" y="333061"/>
                    <a:pt x="234231" y="337832"/>
                  </a:cubicBezTo>
                  <a:cubicBezTo>
                    <a:pt x="220718" y="340835"/>
                    <a:pt x="207067" y="343274"/>
                    <a:pt x="193691" y="346841"/>
                  </a:cubicBezTo>
                  <a:cubicBezTo>
                    <a:pt x="184515" y="349288"/>
                    <a:pt x="175673" y="352847"/>
                    <a:pt x="166664" y="355850"/>
                  </a:cubicBezTo>
                  <a:lnTo>
                    <a:pt x="153151" y="360354"/>
                  </a:lnTo>
                  <a:cubicBezTo>
                    <a:pt x="148646" y="363357"/>
                    <a:pt x="144479" y="366942"/>
                    <a:pt x="139637" y="369363"/>
                  </a:cubicBezTo>
                  <a:cubicBezTo>
                    <a:pt x="135390" y="371486"/>
                    <a:pt x="130246" y="371512"/>
                    <a:pt x="126124" y="373868"/>
                  </a:cubicBezTo>
                  <a:cubicBezTo>
                    <a:pt x="119606" y="377593"/>
                    <a:pt x="114215" y="383017"/>
                    <a:pt x="108106" y="387381"/>
                  </a:cubicBezTo>
                  <a:cubicBezTo>
                    <a:pt x="103701" y="390528"/>
                    <a:pt x="99097" y="393387"/>
                    <a:pt x="94593" y="396390"/>
                  </a:cubicBezTo>
                  <a:cubicBezTo>
                    <a:pt x="88587" y="405399"/>
                    <a:pt x="84231" y="415761"/>
                    <a:pt x="76575" y="423417"/>
                  </a:cubicBezTo>
                  <a:lnTo>
                    <a:pt x="49549" y="450443"/>
                  </a:lnTo>
                  <a:cubicBezTo>
                    <a:pt x="46546" y="459452"/>
                    <a:pt x="42101" y="468103"/>
                    <a:pt x="40540" y="477470"/>
                  </a:cubicBezTo>
                  <a:cubicBezTo>
                    <a:pt x="37537" y="495488"/>
                    <a:pt x="37307" y="514194"/>
                    <a:pt x="31531" y="531523"/>
                  </a:cubicBezTo>
                  <a:lnTo>
                    <a:pt x="0" y="536027"/>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8445813" y="4986408"/>
              <a:ext cx="311100" cy="719583"/>
            </a:xfrm>
            <a:custGeom>
              <a:avLst/>
              <a:gdLst>
                <a:gd name="connsiteX0" fmla="*/ 0 w 315311"/>
                <a:gd name="connsiteY0" fmla="*/ 0 h 662151"/>
                <a:gd name="connsiteX1" fmla="*/ 130629 w 315311"/>
                <a:gd name="connsiteY1" fmla="*/ 373868 h 662151"/>
                <a:gd name="connsiteX2" fmla="*/ 202700 w 315311"/>
                <a:gd name="connsiteY2" fmla="*/ 567558 h 662151"/>
                <a:gd name="connsiteX3" fmla="*/ 315311 w 315311"/>
                <a:gd name="connsiteY3" fmla="*/ 662151 h 662151"/>
              </a:gdLst>
              <a:ahLst/>
              <a:cxnLst>
                <a:cxn ang="0">
                  <a:pos x="connsiteX0" y="connsiteY0"/>
                </a:cxn>
                <a:cxn ang="0">
                  <a:pos x="connsiteX1" y="connsiteY1"/>
                </a:cxn>
                <a:cxn ang="0">
                  <a:pos x="connsiteX2" y="connsiteY2"/>
                </a:cxn>
                <a:cxn ang="0">
                  <a:pos x="connsiteX3" y="connsiteY3"/>
                </a:cxn>
              </a:cxnLst>
              <a:rect l="l" t="t" r="r" b="b"/>
              <a:pathLst>
                <a:path w="315311" h="662151">
                  <a:moveTo>
                    <a:pt x="0" y="0"/>
                  </a:moveTo>
                  <a:lnTo>
                    <a:pt x="130629" y="373868"/>
                  </a:lnTo>
                  <a:lnTo>
                    <a:pt x="202700" y="567558"/>
                  </a:lnTo>
                  <a:lnTo>
                    <a:pt x="315311" y="66215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9770116" y="4418849"/>
              <a:ext cx="391886" cy="337833"/>
            </a:xfrm>
            <a:custGeom>
              <a:avLst/>
              <a:gdLst>
                <a:gd name="connsiteX0" fmla="*/ 0 w 391886"/>
                <a:gd name="connsiteY0" fmla="*/ 0 h 337833"/>
                <a:gd name="connsiteX1" fmla="*/ 292788 w 391886"/>
                <a:gd name="connsiteY1" fmla="*/ 279275 h 337833"/>
                <a:gd name="connsiteX2" fmla="*/ 391886 w 391886"/>
                <a:gd name="connsiteY2" fmla="*/ 337833 h 337833"/>
              </a:gdLst>
              <a:ahLst/>
              <a:cxnLst>
                <a:cxn ang="0">
                  <a:pos x="connsiteX0" y="connsiteY0"/>
                </a:cxn>
                <a:cxn ang="0">
                  <a:pos x="connsiteX1" y="connsiteY1"/>
                </a:cxn>
                <a:cxn ang="0">
                  <a:pos x="connsiteX2" y="connsiteY2"/>
                </a:cxn>
              </a:cxnLst>
              <a:rect l="l" t="t" r="r" b="b"/>
              <a:pathLst>
                <a:path w="391886" h="337833">
                  <a:moveTo>
                    <a:pt x="0" y="0"/>
                  </a:moveTo>
                  <a:lnTo>
                    <a:pt x="292788" y="279275"/>
                  </a:lnTo>
                  <a:lnTo>
                    <a:pt x="391886" y="337833"/>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7443251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87513" y="119584"/>
            <a:ext cx="1404156" cy="1009724"/>
            <a:chOff x="179512" y="119584"/>
            <a:chExt cx="1404156" cy="1009724"/>
          </a:xfrm>
        </p:grpSpPr>
        <p:sp>
          <p:nvSpPr>
            <p:cNvPr id="12" name="円/楕円 11"/>
            <p:cNvSpPr/>
            <p:nvPr/>
          </p:nvSpPr>
          <p:spPr>
            <a:xfrm>
              <a:off x="791580" y="119584"/>
              <a:ext cx="792088" cy="7920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179512" y="121196"/>
              <a:ext cx="1008112" cy="10081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 name="グループ化 12"/>
            <p:cNvGrpSpPr/>
            <p:nvPr/>
          </p:nvGrpSpPr>
          <p:grpSpPr>
            <a:xfrm>
              <a:off x="290256" y="408677"/>
              <a:ext cx="978401" cy="369332"/>
              <a:chOff x="458057" y="770174"/>
              <a:chExt cx="2017456" cy="761561"/>
            </a:xfrm>
          </p:grpSpPr>
          <p:sp>
            <p:nvSpPr>
              <p:cNvPr id="20" name="角丸四角形 19"/>
              <p:cNvSpPr/>
              <p:nvPr/>
            </p:nvSpPr>
            <p:spPr>
              <a:xfrm>
                <a:off x="458057" y="797877"/>
                <a:ext cx="1998845" cy="706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534594" y="770174"/>
                <a:ext cx="1940919" cy="761561"/>
              </a:xfrm>
              <a:prstGeom prst="rect">
                <a:avLst/>
              </a:prstGeom>
              <a:noFill/>
            </p:spPr>
            <p:txBody>
              <a:bodyPr wrap="none" rtlCol="0">
                <a:spAutoFit/>
              </a:bodyPr>
              <a:lstStyle/>
              <a:p>
                <a:r>
                  <a:rPr lang="ja-JP" altLang="en-US" sz="1800" dirty="0" smtClean="0">
                    <a:solidFill>
                      <a:schemeClr val="bg1">
                        <a:lumMod val="9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ワーク１</a:t>
                </a:r>
                <a:endParaRPr lang="en-US" altLang="ja-JP" sz="1800" dirty="0">
                  <a:solidFill>
                    <a:schemeClr val="bg1">
                      <a:lumMod val="9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grpSp>
      <p:grpSp>
        <p:nvGrpSpPr>
          <p:cNvPr id="5" name="グループ化 4"/>
          <p:cNvGrpSpPr/>
          <p:nvPr/>
        </p:nvGrpSpPr>
        <p:grpSpPr>
          <a:xfrm>
            <a:off x="975544" y="976921"/>
            <a:ext cx="7693168" cy="1359697"/>
            <a:chOff x="479874" y="1332104"/>
            <a:chExt cx="7693168" cy="1359697"/>
          </a:xfrm>
        </p:grpSpPr>
        <p:sp>
          <p:nvSpPr>
            <p:cNvPr id="23" name="角丸四角形 22"/>
            <p:cNvSpPr/>
            <p:nvPr/>
          </p:nvSpPr>
          <p:spPr>
            <a:xfrm>
              <a:off x="1399875" y="1332104"/>
              <a:ext cx="6773167" cy="1359697"/>
            </a:xfrm>
            <a:prstGeom prst="roundRect">
              <a:avLst>
                <a:gd name="adj" fmla="val 13764"/>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1565174" y="1534898"/>
              <a:ext cx="6391202" cy="954107"/>
            </a:xfrm>
            <a:prstGeom prst="rect">
              <a:avLst/>
            </a:prstGeom>
            <a:noFill/>
          </p:spPr>
          <p:txBody>
            <a:bodyPr wrap="square" rtlCol="0">
              <a:spAutoFit/>
            </a:bodyPr>
            <a:lstStyle/>
            <a:p>
              <a:r>
                <a:rPr lang="ja-JP" altLang="en-US" sz="2800" b="1" dirty="0">
                  <a:latin typeface="HG丸ｺﾞｼｯｸM-PRO" panose="020F0600000000000000" pitchFamily="50" charset="-128"/>
                  <a:ea typeface="HG丸ｺﾞｼｯｸM-PRO" panose="020F0600000000000000" pitchFamily="50" charset="-128"/>
                </a:rPr>
                <a:t>高校生の行動には、</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どのような問題点があっただろうか？</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3" name="円/楕円 2"/>
            <p:cNvSpPr/>
            <p:nvPr/>
          </p:nvSpPr>
          <p:spPr>
            <a:xfrm>
              <a:off x="479874" y="1736245"/>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t>1</a:t>
              </a:r>
              <a:endParaRPr lang="ja-JP" altLang="en-US" sz="4400" dirty="0"/>
            </a:p>
          </p:txBody>
        </p:sp>
      </p:grpSp>
      <p:sp>
        <p:nvSpPr>
          <p:cNvPr id="4" name="角丸四角形 3"/>
          <p:cNvSpPr/>
          <p:nvPr/>
        </p:nvSpPr>
        <p:spPr>
          <a:xfrm>
            <a:off x="679536" y="3334800"/>
            <a:ext cx="4248471" cy="921814"/>
          </a:xfrm>
          <a:prstGeom prst="roundRect">
            <a:avLst>
              <a:gd name="adj" fmla="val 50000"/>
            </a:avLst>
          </a:prstGeom>
          <a:solidFill>
            <a:schemeClr val="accent6">
              <a:lumMod val="20000"/>
              <a:lumOff val="8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よく考えずに会いに行った</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5296024" y="3334800"/>
            <a:ext cx="4248471" cy="921814"/>
          </a:xfrm>
          <a:prstGeom prst="roundRect">
            <a:avLst>
              <a:gd name="adj" fmla="val 50000"/>
            </a:avLst>
          </a:prstGeom>
          <a:solidFill>
            <a:schemeClr val="accent6">
              <a:lumMod val="20000"/>
              <a:lumOff val="8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断り切れず</a:t>
            </a: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に</a:t>
            </a:r>
            <a:endParaRPr lang="en-US" altLang="ja-JP"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契約</a:t>
            </a:r>
            <a:r>
              <a:rPr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してしまった</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687513" y="4459410"/>
            <a:ext cx="4248471" cy="921814"/>
          </a:xfrm>
          <a:prstGeom prst="roundRect">
            <a:avLst>
              <a:gd name="adj" fmla="val 50000"/>
            </a:avLst>
          </a:prstGeom>
          <a:solidFill>
            <a:schemeClr val="accent6">
              <a:lumMod val="20000"/>
              <a:lumOff val="8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安易にクレジット</a:t>
            </a: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の</a:t>
            </a:r>
            <a:endParaRPr lang="en-US" altLang="ja-JP"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申込</a:t>
            </a:r>
            <a:r>
              <a:rPr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をしてしまった</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16" name="角丸四角形 15"/>
          <p:cNvSpPr/>
          <p:nvPr/>
        </p:nvSpPr>
        <p:spPr>
          <a:xfrm>
            <a:off x="5314129" y="4459410"/>
            <a:ext cx="4248471" cy="921814"/>
          </a:xfrm>
          <a:prstGeom prst="roundRect">
            <a:avLst>
              <a:gd name="adj" fmla="val 50000"/>
            </a:avLst>
          </a:prstGeom>
          <a:solidFill>
            <a:schemeClr val="accent6">
              <a:lumMod val="20000"/>
              <a:lumOff val="80000"/>
            </a:schemeClr>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誰にも相談しなかった</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900411" y="2512543"/>
            <a:ext cx="1920719" cy="646331"/>
          </a:xfrm>
          <a:prstGeom prst="rect">
            <a:avLst/>
          </a:prstGeom>
          <a:noFill/>
        </p:spPr>
        <p:txBody>
          <a:bodyPr wrap="none" rtlCol="0">
            <a:spAutoFit/>
          </a:bodyPr>
          <a:lstStyle/>
          <a:p>
            <a:r>
              <a:rPr kumimoji="1" lang="ja-JP" altLang="en-US" sz="3600" dirty="0" smtClean="0">
                <a:latin typeface="HGP創英角ｺﾞｼｯｸUB" panose="020B0900000000000000" pitchFamily="50" charset="-128"/>
                <a:ea typeface="HGP創英角ｺﾞｼｯｸUB" panose="020B0900000000000000" pitchFamily="50" charset="-128"/>
              </a:rPr>
              <a:t>例えば</a:t>
            </a:r>
            <a:r>
              <a:rPr kumimoji="1" lang="en-US" altLang="ja-JP" sz="3600" dirty="0" smtClean="0">
                <a:latin typeface="HGP創英角ｺﾞｼｯｸUB" panose="020B0900000000000000" pitchFamily="50" charset="-128"/>
                <a:ea typeface="HGP創英角ｺﾞｼｯｸUB" panose="020B0900000000000000" pitchFamily="50" charset="-128"/>
              </a:rPr>
              <a:t>…</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8263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900"/>
                                        <p:tgtEl>
                                          <p:spTgt spid="5"/>
                                        </p:tgtEl>
                                      </p:cBhvr>
                                    </p:animEffect>
                                  </p:childTnLst>
                                </p:cTn>
                              </p:par>
                              <p:par>
                                <p:cTn id="12" presetID="42" presetClass="path" presetSubtype="0" accel="50000" decel="50000" fill="hold" nodeType="withEffect">
                                  <p:stCondLst>
                                    <p:cond delay="0"/>
                                  </p:stCondLst>
                                  <p:childTnLst>
                                    <p:animMotion origin="layout" path="M 0.00328 -4.44444E-6 L 0.1214 -0.00305 " pathEditMode="relative" rAng="0" ptsTypes="AA">
                                      <p:cBhvr>
                                        <p:cTn id="13" dur="900" spd="-100000" fill="hold"/>
                                        <p:tgtEl>
                                          <p:spTgt spid="5"/>
                                        </p:tgtEl>
                                        <p:attrNameLst>
                                          <p:attrName>ppt_x</p:attrName>
                                          <p:attrName>ppt_y</p:attrName>
                                        </p:attrNameLst>
                                      </p:cBhvr>
                                      <p:rCtr x="5906" y="-167"/>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00"/>
                                        <p:tgtEl>
                                          <p:spTgt spid="4"/>
                                        </p:tgtEl>
                                      </p:cBhvr>
                                    </p:animEffect>
                                    <p:anim calcmode="lin" valueType="num">
                                      <p:cBhvr>
                                        <p:cTn id="24" dur="700" fill="hold"/>
                                        <p:tgtEl>
                                          <p:spTgt spid="4"/>
                                        </p:tgtEl>
                                        <p:attrNameLst>
                                          <p:attrName>ppt_x</p:attrName>
                                        </p:attrNameLst>
                                      </p:cBhvr>
                                      <p:tavLst>
                                        <p:tav tm="0">
                                          <p:val>
                                            <p:strVal val="#ppt_x"/>
                                          </p:val>
                                        </p:tav>
                                        <p:tav tm="100000">
                                          <p:val>
                                            <p:strVal val="#ppt_x"/>
                                          </p:val>
                                        </p:tav>
                                      </p:tavLst>
                                    </p:anim>
                                    <p:anim calcmode="lin" valueType="num">
                                      <p:cBhvr>
                                        <p:cTn id="25" dur="7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anim calcmode="lin" valueType="num">
                                      <p:cBhvr>
                                        <p:cTn id="31" dur="700" fill="hold"/>
                                        <p:tgtEl>
                                          <p:spTgt spid="14"/>
                                        </p:tgtEl>
                                        <p:attrNameLst>
                                          <p:attrName>ppt_x</p:attrName>
                                        </p:attrNameLst>
                                      </p:cBhvr>
                                      <p:tavLst>
                                        <p:tav tm="0">
                                          <p:val>
                                            <p:strVal val="#ppt_x"/>
                                          </p:val>
                                        </p:tav>
                                        <p:tav tm="100000">
                                          <p:val>
                                            <p:strVal val="#ppt_x"/>
                                          </p:val>
                                        </p:tav>
                                      </p:tavLst>
                                    </p:anim>
                                    <p:anim calcmode="lin" valueType="num">
                                      <p:cBhvr>
                                        <p:cTn id="32" dur="7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00"/>
                                        <p:tgtEl>
                                          <p:spTgt spid="15"/>
                                        </p:tgtEl>
                                      </p:cBhvr>
                                    </p:animEffect>
                                    <p:anim calcmode="lin" valueType="num">
                                      <p:cBhvr>
                                        <p:cTn id="38" dur="700" fill="hold"/>
                                        <p:tgtEl>
                                          <p:spTgt spid="15"/>
                                        </p:tgtEl>
                                        <p:attrNameLst>
                                          <p:attrName>ppt_x</p:attrName>
                                        </p:attrNameLst>
                                      </p:cBhvr>
                                      <p:tavLst>
                                        <p:tav tm="0">
                                          <p:val>
                                            <p:strVal val="#ppt_x"/>
                                          </p:val>
                                        </p:tav>
                                        <p:tav tm="100000">
                                          <p:val>
                                            <p:strVal val="#ppt_x"/>
                                          </p:val>
                                        </p:tav>
                                      </p:tavLst>
                                    </p:anim>
                                    <p:anim calcmode="lin" valueType="num">
                                      <p:cBhvr>
                                        <p:cTn id="3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700"/>
                                        <p:tgtEl>
                                          <p:spTgt spid="16"/>
                                        </p:tgtEl>
                                      </p:cBhvr>
                                    </p:animEffect>
                                    <p:anim calcmode="lin" valueType="num">
                                      <p:cBhvr>
                                        <p:cTn id="45" dur="700" fill="hold"/>
                                        <p:tgtEl>
                                          <p:spTgt spid="16"/>
                                        </p:tgtEl>
                                        <p:attrNameLst>
                                          <p:attrName>ppt_x</p:attrName>
                                        </p:attrNameLst>
                                      </p:cBhvr>
                                      <p:tavLst>
                                        <p:tav tm="0">
                                          <p:val>
                                            <p:strVal val="#ppt_x"/>
                                          </p:val>
                                        </p:tav>
                                        <p:tav tm="100000">
                                          <p:val>
                                            <p:strVal val="#ppt_x"/>
                                          </p:val>
                                        </p:tav>
                                      </p:tavLst>
                                    </p:anim>
                                    <p:anim calcmode="lin" valueType="num">
                                      <p:cBhvr>
                                        <p:cTn id="46" dur="7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687512" y="3343794"/>
            <a:ext cx="4248471" cy="921814"/>
          </a:xfrm>
          <a:prstGeom prst="roundRect">
            <a:avLst>
              <a:gd name="adj" fmla="val 50000"/>
            </a:avLst>
          </a:prstGeom>
          <a:solidFill>
            <a:srgbClr val="FFFDEF"/>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クーリング・オフによる</a:t>
            </a:r>
            <a:endParaRPr lang="en-US" altLang="ja-JP"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契約解除</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5304000" y="3343794"/>
            <a:ext cx="4248471" cy="921814"/>
          </a:xfrm>
          <a:prstGeom prst="roundRect">
            <a:avLst>
              <a:gd name="adj" fmla="val 50000"/>
            </a:avLst>
          </a:prstGeom>
          <a:solidFill>
            <a:srgbClr val="FFFDEF"/>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未成年者</a:t>
            </a: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取消権</a:t>
            </a:r>
            <a:r>
              <a:rPr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の</a:t>
            </a: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行使</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16" name="角丸四角形 15"/>
          <p:cNvSpPr/>
          <p:nvPr/>
        </p:nvSpPr>
        <p:spPr>
          <a:xfrm>
            <a:off x="687513" y="4459410"/>
            <a:ext cx="4248471" cy="921814"/>
          </a:xfrm>
          <a:prstGeom prst="roundRect">
            <a:avLst>
              <a:gd name="adj" fmla="val 50000"/>
            </a:avLst>
          </a:prstGeom>
          <a:solidFill>
            <a:srgbClr val="FFFDEF"/>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消費者ホットライン</a:t>
            </a:r>
            <a:endParaRPr lang="en-US" altLang="ja-JP"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a:p>
            <a:pPr algn="ctr"/>
            <a:r>
              <a:rPr lang="en-US" altLang="ja-JP"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188</a:t>
            </a:r>
            <a:r>
              <a:rPr lang="ja-JP" altLang="en-US" sz="28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に相談する</a:t>
            </a:r>
            <a:endParaRPr kumimoji="1" lang="ja-JP" altLang="en-US" sz="28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grpSp>
        <p:nvGrpSpPr>
          <p:cNvPr id="17" name="グループ化 16"/>
          <p:cNvGrpSpPr/>
          <p:nvPr/>
        </p:nvGrpSpPr>
        <p:grpSpPr>
          <a:xfrm>
            <a:off x="975544" y="1252638"/>
            <a:ext cx="7715040" cy="831759"/>
            <a:chOff x="479874" y="1607821"/>
            <a:chExt cx="7715040" cy="831759"/>
          </a:xfrm>
        </p:grpSpPr>
        <p:sp>
          <p:nvSpPr>
            <p:cNvPr id="18" name="角丸四角形 17"/>
            <p:cNvSpPr/>
            <p:nvPr/>
          </p:nvSpPr>
          <p:spPr>
            <a:xfrm>
              <a:off x="1421747" y="1607821"/>
              <a:ext cx="6773167" cy="831759"/>
            </a:xfrm>
            <a:prstGeom prst="roundRect">
              <a:avLst>
                <a:gd name="adj" fmla="val 13764"/>
              </a:avLst>
            </a:prstGeom>
            <a:solidFill>
              <a:schemeClr val="accent1">
                <a:lumMod val="20000"/>
                <a:lumOff val="80000"/>
              </a:schemeClr>
            </a:solidFill>
            <a:ln w="571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1487986" y="1750342"/>
              <a:ext cx="6391202" cy="523220"/>
            </a:xfrm>
            <a:prstGeom prst="rect">
              <a:avLst/>
            </a:prstGeom>
            <a:noFill/>
          </p:spPr>
          <p:txBody>
            <a:bodyPr wrap="square" rtlCol="0">
              <a:spAutoFit/>
            </a:bodyPr>
            <a:lstStyle/>
            <a:p>
              <a:r>
                <a:rPr lang="ja-JP" altLang="en-US" sz="2800" b="1" dirty="0" smtClean="0">
                  <a:latin typeface="HG丸ｺﾞｼｯｸM-PRO" panose="020F0600000000000000" pitchFamily="50" charset="-128"/>
                  <a:ea typeface="HG丸ｺﾞｼｯｸM-PRO" panose="020F0600000000000000" pitchFamily="50" charset="-128"/>
                </a:rPr>
                <a:t>どのような解決方法があるだろうか？</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22" name="円/楕円 21"/>
            <p:cNvSpPr/>
            <p:nvPr/>
          </p:nvSpPr>
          <p:spPr>
            <a:xfrm>
              <a:off x="479874" y="1736245"/>
              <a:ext cx="703335" cy="703335"/>
            </a:xfrm>
            <a:prstGeom prst="ellipse">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smtClean="0"/>
                <a:t>2</a:t>
              </a:r>
              <a:endParaRPr lang="ja-JP" altLang="en-US" sz="4400" dirty="0"/>
            </a:p>
          </p:txBody>
        </p:sp>
      </p:grpSp>
      <p:sp>
        <p:nvSpPr>
          <p:cNvPr id="25" name="テキスト ボックス 24"/>
          <p:cNvSpPr txBox="1"/>
          <p:nvPr/>
        </p:nvSpPr>
        <p:spPr>
          <a:xfrm>
            <a:off x="900411" y="2512543"/>
            <a:ext cx="1920719" cy="646331"/>
          </a:xfrm>
          <a:prstGeom prst="rect">
            <a:avLst/>
          </a:prstGeom>
          <a:noFill/>
        </p:spPr>
        <p:txBody>
          <a:bodyPr wrap="none" rtlCol="0">
            <a:spAutoFit/>
          </a:bodyPr>
          <a:lstStyle/>
          <a:p>
            <a:r>
              <a:rPr kumimoji="1" lang="ja-JP" altLang="en-US" sz="3600" dirty="0" smtClean="0">
                <a:latin typeface="HGP創英角ｺﾞｼｯｸUB" panose="020B0900000000000000" pitchFamily="50" charset="-128"/>
                <a:ea typeface="HGP創英角ｺﾞｼｯｸUB" panose="020B0900000000000000" pitchFamily="50" charset="-128"/>
              </a:rPr>
              <a:t>例えば</a:t>
            </a:r>
            <a:r>
              <a:rPr kumimoji="1" lang="en-US" altLang="ja-JP" sz="3600" dirty="0" smtClean="0">
                <a:latin typeface="HGP創英角ｺﾞｼｯｸUB" panose="020B0900000000000000" pitchFamily="50" charset="-128"/>
                <a:ea typeface="HGP創英角ｺﾞｼｯｸUB" panose="020B0900000000000000" pitchFamily="50" charset="-128"/>
              </a:rPr>
              <a:t>…</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grpSp>
        <p:nvGrpSpPr>
          <p:cNvPr id="23" name="グループ化 22"/>
          <p:cNvGrpSpPr/>
          <p:nvPr/>
        </p:nvGrpSpPr>
        <p:grpSpPr>
          <a:xfrm>
            <a:off x="687513" y="119584"/>
            <a:ext cx="1404156" cy="1009724"/>
            <a:chOff x="179512" y="119584"/>
            <a:chExt cx="1404156" cy="1009724"/>
          </a:xfrm>
        </p:grpSpPr>
        <p:sp>
          <p:nvSpPr>
            <p:cNvPr id="24" name="円/楕円 11"/>
            <p:cNvSpPr/>
            <p:nvPr/>
          </p:nvSpPr>
          <p:spPr>
            <a:xfrm>
              <a:off x="791580" y="119584"/>
              <a:ext cx="792088" cy="7920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円/楕円 5"/>
            <p:cNvSpPr/>
            <p:nvPr/>
          </p:nvSpPr>
          <p:spPr>
            <a:xfrm>
              <a:off x="179512" y="121196"/>
              <a:ext cx="1008112" cy="10081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7" name="グループ化 26"/>
            <p:cNvGrpSpPr/>
            <p:nvPr/>
          </p:nvGrpSpPr>
          <p:grpSpPr>
            <a:xfrm>
              <a:off x="290256" y="408677"/>
              <a:ext cx="978401" cy="369332"/>
              <a:chOff x="458057" y="770174"/>
              <a:chExt cx="2017456" cy="761561"/>
            </a:xfrm>
          </p:grpSpPr>
          <p:sp>
            <p:nvSpPr>
              <p:cNvPr id="28" name="角丸四角形 27"/>
              <p:cNvSpPr/>
              <p:nvPr/>
            </p:nvSpPr>
            <p:spPr>
              <a:xfrm>
                <a:off x="458057" y="797877"/>
                <a:ext cx="1998845" cy="706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534594" y="770174"/>
                <a:ext cx="1940919" cy="761561"/>
              </a:xfrm>
              <a:prstGeom prst="rect">
                <a:avLst/>
              </a:prstGeom>
              <a:noFill/>
            </p:spPr>
            <p:txBody>
              <a:bodyPr wrap="none" rtlCol="0">
                <a:spAutoFit/>
              </a:bodyPr>
              <a:lstStyle/>
              <a:p>
                <a:r>
                  <a:rPr lang="ja-JP" altLang="en-US" sz="1800" dirty="0" smtClean="0">
                    <a:solidFill>
                      <a:schemeClr val="bg1">
                        <a:lumMod val="9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ワーク１</a:t>
                </a:r>
                <a:endParaRPr lang="en-US" altLang="ja-JP" sz="1800" dirty="0">
                  <a:solidFill>
                    <a:schemeClr val="bg1">
                      <a:lumMod val="9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grpSp>
    </p:spTree>
    <p:extLst>
      <p:ext uri="{BB962C8B-B14F-4D97-AF65-F5344CB8AC3E}">
        <p14:creationId xmlns:p14="http://schemas.microsoft.com/office/powerpoint/2010/main" val="1974577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900"/>
                                        <p:tgtEl>
                                          <p:spTgt spid="17"/>
                                        </p:tgtEl>
                                      </p:cBhvr>
                                    </p:animEffect>
                                  </p:childTnLst>
                                </p:cTn>
                              </p:par>
                              <p:par>
                                <p:cTn id="8" presetID="42" presetClass="path" presetSubtype="0" accel="50000" decel="50000" fill="hold" nodeType="withEffect">
                                  <p:stCondLst>
                                    <p:cond delay="0"/>
                                  </p:stCondLst>
                                  <p:childTnLst>
                                    <p:animMotion origin="layout" path="M 0.00328 -4.44444E-6 L 0.1214 -0.00305 " pathEditMode="relative" rAng="0" ptsTypes="AA">
                                      <p:cBhvr>
                                        <p:cTn id="9" dur="900" spd="-100000" fill="hold"/>
                                        <p:tgtEl>
                                          <p:spTgt spid="17"/>
                                        </p:tgtEl>
                                        <p:attrNameLst>
                                          <p:attrName>ppt_x</p:attrName>
                                          <p:attrName>ppt_y</p:attrName>
                                        </p:attrNameLst>
                                      </p:cBhvr>
                                      <p:rCtr x="5906" y="-167"/>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00"/>
                                        <p:tgtEl>
                                          <p:spTgt spid="14"/>
                                        </p:tgtEl>
                                      </p:cBhvr>
                                    </p:animEffect>
                                    <p:anim calcmode="lin" valueType="num">
                                      <p:cBhvr>
                                        <p:cTn id="20" dur="700" fill="hold"/>
                                        <p:tgtEl>
                                          <p:spTgt spid="14"/>
                                        </p:tgtEl>
                                        <p:attrNameLst>
                                          <p:attrName>ppt_x</p:attrName>
                                        </p:attrNameLst>
                                      </p:cBhvr>
                                      <p:tavLst>
                                        <p:tav tm="0">
                                          <p:val>
                                            <p:strVal val="#ppt_x"/>
                                          </p:val>
                                        </p:tav>
                                        <p:tav tm="100000">
                                          <p:val>
                                            <p:strVal val="#ppt_x"/>
                                          </p:val>
                                        </p:tav>
                                      </p:tavLst>
                                    </p:anim>
                                    <p:anim calcmode="lin" valueType="num">
                                      <p:cBhvr>
                                        <p:cTn id="21" dur="7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700"/>
                                        <p:tgtEl>
                                          <p:spTgt spid="15"/>
                                        </p:tgtEl>
                                      </p:cBhvr>
                                    </p:animEffect>
                                    <p:anim calcmode="lin" valueType="num">
                                      <p:cBhvr>
                                        <p:cTn id="27" dur="700" fill="hold"/>
                                        <p:tgtEl>
                                          <p:spTgt spid="15"/>
                                        </p:tgtEl>
                                        <p:attrNameLst>
                                          <p:attrName>ppt_x</p:attrName>
                                        </p:attrNameLst>
                                      </p:cBhvr>
                                      <p:tavLst>
                                        <p:tav tm="0">
                                          <p:val>
                                            <p:strVal val="#ppt_x"/>
                                          </p:val>
                                        </p:tav>
                                        <p:tav tm="100000">
                                          <p:val>
                                            <p:strVal val="#ppt_x"/>
                                          </p:val>
                                        </p:tav>
                                      </p:tavLst>
                                    </p:anim>
                                    <p:anim calcmode="lin" valueType="num">
                                      <p:cBhvr>
                                        <p:cTn id="28"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00"/>
                                        <p:tgtEl>
                                          <p:spTgt spid="16"/>
                                        </p:tgtEl>
                                      </p:cBhvr>
                                    </p:animEffect>
                                    <p:anim calcmode="lin" valueType="num">
                                      <p:cBhvr>
                                        <p:cTn id="34" dur="700" fill="hold"/>
                                        <p:tgtEl>
                                          <p:spTgt spid="16"/>
                                        </p:tgtEl>
                                        <p:attrNameLst>
                                          <p:attrName>ppt_x</p:attrName>
                                        </p:attrNameLst>
                                      </p:cBhvr>
                                      <p:tavLst>
                                        <p:tav tm="0">
                                          <p:val>
                                            <p:strVal val="#ppt_x"/>
                                          </p:val>
                                        </p:tav>
                                        <p:tav tm="100000">
                                          <p:val>
                                            <p:strVal val="#ppt_x"/>
                                          </p:val>
                                        </p:tav>
                                      </p:tavLst>
                                    </p:anim>
                                    <p:anim calcmode="lin" valueType="num">
                                      <p:cBhvr>
                                        <p:cTn id="35" dur="7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4366" y="652763"/>
            <a:ext cx="6779420" cy="523220"/>
          </a:xfrm>
          <a:prstGeom prst="rect">
            <a:avLst/>
          </a:prstGeom>
          <a:noFill/>
        </p:spPr>
        <p:txBody>
          <a:bodyPr wrap="none" rtlCol="0">
            <a:spAutoFit/>
          </a:bodyPr>
          <a:lstStyle/>
          <a:p>
            <a:r>
              <a:rPr lang="ja-JP" altLang="en-US" sz="28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次のうち、契約だと</a:t>
            </a:r>
            <a:r>
              <a:rPr lang="ja-JP" altLang="en-US" sz="28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思うものを選んでみよう。</a:t>
            </a:r>
            <a:endParaRPr lang="ja-JP" altLang="en-US" sz="28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grpSp>
        <p:nvGrpSpPr>
          <p:cNvPr id="15" name="グループ化 14"/>
          <p:cNvGrpSpPr/>
          <p:nvPr/>
        </p:nvGrpSpPr>
        <p:grpSpPr>
          <a:xfrm>
            <a:off x="1267734" y="1417340"/>
            <a:ext cx="3564396" cy="1944216"/>
            <a:chOff x="1267734" y="1129308"/>
            <a:chExt cx="3564396" cy="1944216"/>
          </a:xfrm>
        </p:grpSpPr>
        <p:grpSp>
          <p:nvGrpSpPr>
            <p:cNvPr id="34" name="グループ化 33"/>
            <p:cNvGrpSpPr/>
            <p:nvPr/>
          </p:nvGrpSpPr>
          <p:grpSpPr>
            <a:xfrm>
              <a:off x="1267734" y="1129308"/>
              <a:ext cx="3564396" cy="1944216"/>
              <a:chOff x="759734" y="1129308"/>
              <a:chExt cx="3564396" cy="1944216"/>
            </a:xfrm>
          </p:grpSpPr>
          <p:sp>
            <p:nvSpPr>
              <p:cNvPr id="5" name="角丸四角形 4"/>
              <p:cNvSpPr/>
              <p:nvPr/>
            </p:nvSpPr>
            <p:spPr>
              <a:xfrm>
                <a:off x="759734" y="1129308"/>
                <a:ext cx="3564396" cy="1944216"/>
              </a:xfrm>
              <a:prstGeom prst="roundRect">
                <a:avLst/>
              </a:prstGeom>
              <a:solidFill>
                <a:schemeClr val="bg1"/>
              </a:solidFill>
              <a:ln w="28575">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0483" y="1301926"/>
                <a:ext cx="429849" cy="406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889264" y="1216946"/>
                <a:ext cx="411068" cy="523220"/>
              </a:xfrm>
              <a:prstGeom prst="rect">
                <a:avLst/>
              </a:prstGeom>
              <a:noFill/>
            </p:spPr>
            <p:txBody>
              <a:bodyPr wrap="square" rtlCol="0">
                <a:spAutoFit/>
              </a:bodyPr>
              <a:lstStyle/>
              <a:p>
                <a:r>
                  <a:rPr lang="en-US" altLang="ja-JP" sz="2800" dirty="0">
                    <a:solidFill>
                      <a:schemeClr val="bg1">
                        <a:lumMod val="95000"/>
                      </a:schemeClr>
                    </a:solidFill>
                    <a:latin typeface="HGS創英角ｺﾞｼｯｸUB" panose="020B0900000000000000" pitchFamily="50" charset="-128"/>
                    <a:ea typeface="HGS創英角ｺﾞｼｯｸUB" panose="020B0900000000000000" pitchFamily="50" charset="-128"/>
                  </a:rPr>
                  <a:t>A</a:t>
                </a:r>
                <a:endParaRPr lang="ja-JP" altLang="en-US" sz="2800" dirty="0">
                  <a:solidFill>
                    <a:schemeClr val="bg1">
                      <a:lumMod val="95000"/>
                    </a:schemeClr>
                  </a:solidFill>
                  <a:latin typeface="HGS創英角ｺﾞｼｯｸUB" panose="020B0900000000000000" pitchFamily="50" charset="-128"/>
                  <a:ea typeface="HGS創英角ｺﾞｼｯｸUB" panose="020B0900000000000000" pitchFamily="50" charset="-128"/>
                </a:endParaRPr>
              </a:p>
            </p:txBody>
          </p:sp>
          <p:sp>
            <p:nvSpPr>
              <p:cNvPr id="7" name="テキスト ボックス 6"/>
              <p:cNvSpPr txBox="1"/>
              <p:nvPr/>
            </p:nvSpPr>
            <p:spPr>
              <a:xfrm>
                <a:off x="1300332" y="1199704"/>
                <a:ext cx="2698175" cy="954107"/>
              </a:xfrm>
              <a:prstGeom prst="rect">
                <a:avLst/>
              </a:prstGeom>
              <a:noFill/>
            </p:spPr>
            <p:txBody>
              <a:bodyPr wrap="none" rtlCol="0">
                <a:spAutoFit/>
              </a:bodyPr>
              <a:lstStyle/>
              <a:p>
                <a:r>
                  <a:rPr lang="ja-JP" altLang="en-US" sz="28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友人とライブに</a:t>
                </a:r>
                <a:endParaRPr lang="en-US" altLang="ja-JP" sz="2800" dirty="0">
                  <a:solidFill>
                    <a:schemeClr val="accent1">
                      <a:lumMod val="75000"/>
                    </a:schemeClr>
                  </a:solidFill>
                  <a:latin typeface="HGS創英角ｺﾞｼｯｸUB" panose="020B0900000000000000" pitchFamily="50" charset="-128"/>
                  <a:ea typeface="HGS創英角ｺﾞｼｯｸUB" panose="020B0900000000000000" pitchFamily="50" charset="-128"/>
                </a:endParaRPr>
              </a:p>
              <a:p>
                <a:r>
                  <a:rPr lang="ja-JP" altLang="en-US" sz="28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行く約束をした</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790" y="2132423"/>
              <a:ext cx="1283839" cy="832283"/>
            </a:xfrm>
            <a:prstGeom prst="rect">
              <a:avLst/>
            </a:prstGeom>
          </p:spPr>
        </p:pic>
      </p:grpSp>
      <p:grpSp>
        <p:nvGrpSpPr>
          <p:cNvPr id="19" name="グループ化 18"/>
          <p:cNvGrpSpPr/>
          <p:nvPr/>
        </p:nvGrpSpPr>
        <p:grpSpPr>
          <a:xfrm>
            <a:off x="5296024" y="1392450"/>
            <a:ext cx="3564396" cy="1944216"/>
            <a:chOff x="5296024" y="1104418"/>
            <a:chExt cx="3564396" cy="1944216"/>
          </a:xfrm>
        </p:grpSpPr>
        <p:grpSp>
          <p:nvGrpSpPr>
            <p:cNvPr id="35" name="グループ化 34"/>
            <p:cNvGrpSpPr/>
            <p:nvPr/>
          </p:nvGrpSpPr>
          <p:grpSpPr>
            <a:xfrm>
              <a:off x="5296024" y="1104418"/>
              <a:ext cx="3564396" cy="1944216"/>
              <a:chOff x="4788024" y="1104418"/>
              <a:chExt cx="3564396" cy="1944216"/>
            </a:xfrm>
          </p:grpSpPr>
          <p:sp>
            <p:nvSpPr>
              <p:cNvPr id="10" name="角丸四角形 9"/>
              <p:cNvSpPr/>
              <p:nvPr/>
            </p:nvSpPr>
            <p:spPr>
              <a:xfrm>
                <a:off x="4788024" y="1104418"/>
                <a:ext cx="3564396" cy="1944216"/>
              </a:xfrm>
              <a:prstGeom prst="roundRect">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p:nvPr/>
            </p:nvSpPr>
            <p:spPr>
              <a:xfrm>
                <a:off x="5364088" y="1166214"/>
                <a:ext cx="2698175" cy="954107"/>
              </a:xfrm>
              <a:prstGeom prst="rect">
                <a:avLst/>
              </a:prstGeom>
              <a:noFill/>
            </p:spPr>
            <p:txBody>
              <a:bodyPr wrap="none" rtlCol="0">
                <a:spAutoFit/>
              </a:bodyPr>
              <a:lstStyle/>
              <a:p>
                <a:r>
                  <a:rPr lang="ja-JP" altLang="en-US" sz="28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ライブ会場まで</a:t>
                </a:r>
              </a:p>
              <a:p>
                <a:r>
                  <a:rPr lang="ja-JP" altLang="en-US" sz="28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電車に乗った</a:t>
                </a:r>
              </a:p>
            </p:txBody>
          </p:sp>
          <p:sp>
            <p:nvSpPr>
              <p:cNvPr id="21" name="円/楕円 20"/>
              <p:cNvSpPr/>
              <p:nvPr/>
            </p:nvSpPr>
            <p:spPr>
              <a:xfrm>
                <a:off x="4934239" y="1268436"/>
                <a:ext cx="429849" cy="406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4953020" y="1183456"/>
                <a:ext cx="411068" cy="523220"/>
              </a:xfrm>
              <a:prstGeom prst="rect">
                <a:avLst/>
              </a:prstGeom>
              <a:noFill/>
            </p:spPr>
            <p:txBody>
              <a:bodyPr wrap="square" rtlCol="0">
                <a:spAutoFit/>
              </a:bodyPr>
              <a:lstStyle/>
              <a:p>
                <a:r>
                  <a:rPr lang="en-US" altLang="ja-JP" sz="2800" dirty="0">
                    <a:solidFill>
                      <a:schemeClr val="bg1">
                        <a:lumMod val="95000"/>
                      </a:schemeClr>
                    </a:solidFill>
                    <a:latin typeface="HGS創英角ｺﾞｼｯｸUB" panose="020B0900000000000000" pitchFamily="50" charset="-128"/>
                    <a:ea typeface="HGS創英角ｺﾞｼｯｸUB" panose="020B0900000000000000" pitchFamily="50" charset="-128"/>
                  </a:rPr>
                  <a:t>B</a:t>
                </a:r>
                <a:endParaRPr lang="ja-JP" altLang="en-US" sz="2800" dirty="0">
                  <a:solidFill>
                    <a:schemeClr val="bg1">
                      <a:lumMod val="95000"/>
                    </a:schemeClr>
                  </a:solidFill>
                  <a:latin typeface="HGS創英角ｺﾞｼｯｸUB" panose="020B0900000000000000" pitchFamily="50" charset="-128"/>
                  <a:ea typeface="HGS創英角ｺﾞｼｯｸUB" panose="020B0900000000000000" pitchFamily="50" charset="-128"/>
                </a:endParaRPr>
              </a:p>
            </p:txBody>
          </p:sp>
        </p:gr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6144" y="2042159"/>
              <a:ext cx="1499947" cy="972380"/>
            </a:xfrm>
            <a:prstGeom prst="rect">
              <a:avLst/>
            </a:prstGeom>
          </p:spPr>
        </p:pic>
      </p:grpSp>
      <p:grpSp>
        <p:nvGrpSpPr>
          <p:cNvPr id="29" name="グループ化 28"/>
          <p:cNvGrpSpPr/>
          <p:nvPr/>
        </p:nvGrpSpPr>
        <p:grpSpPr>
          <a:xfrm>
            <a:off x="1278079" y="3456385"/>
            <a:ext cx="3587500" cy="1944216"/>
            <a:chOff x="1278079" y="3361557"/>
            <a:chExt cx="3587500" cy="1944216"/>
          </a:xfrm>
        </p:grpSpPr>
        <p:grpSp>
          <p:nvGrpSpPr>
            <p:cNvPr id="36" name="グループ化 35"/>
            <p:cNvGrpSpPr/>
            <p:nvPr/>
          </p:nvGrpSpPr>
          <p:grpSpPr>
            <a:xfrm>
              <a:off x="1278079" y="3361557"/>
              <a:ext cx="3587500" cy="1944216"/>
              <a:chOff x="770079" y="3361556"/>
              <a:chExt cx="3587500" cy="1944216"/>
            </a:xfrm>
          </p:grpSpPr>
          <p:sp>
            <p:nvSpPr>
              <p:cNvPr id="11" name="角丸四角形 10"/>
              <p:cNvSpPr/>
              <p:nvPr/>
            </p:nvSpPr>
            <p:spPr>
              <a:xfrm>
                <a:off x="770079" y="3361556"/>
                <a:ext cx="3564396" cy="1944216"/>
              </a:xfrm>
              <a:prstGeom prst="roundRect">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1300332" y="3419936"/>
                <a:ext cx="3057247" cy="954107"/>
              </a:xfrm>
              <a:prstGeom prst="rect">
                <a:avLst/>
              </a:prstGeom>
              <a:noFill/>
            </p:spPr>
            <p:txBody>
              <a:bodyPr wrap="none" rtlCol="0">
                <a:spAutoFit/>
              </a:bodyPr>
              <a:lstStyle/>
              <a:p>
                <a:r>
                  <a:rPr lang="ja-JP" altLang="en-US" sz="28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会場でチケットを</a:t>
                </a:r>
              </a:p>
              <a:p>
                <a:r>
                  <a:rPr lang="ja-JP" altLang="en-US" sz="2800" dirty="0">
                    <a:solidFill>
                      <a:schemeClr val="accent1">
                        <a:lumMod val="75000"/>
                      </a:schemeClr>
                    </a:solidFill>
                    <a:latin typeface="HGS創英角ｺﾞｼｯｸUB" panose="020B0900000000000000" pitchFamily="50" charset="-128"/>
                    <a:ea typeface="HGS創英角ｺﾞｼｯｸUB" panose="020B0900000000000000" pitchFamily="50" charset="-128"/>
                  </a:rPr>
                  <a:t>購入した</a:t>
                </a:r>
              </a:p>
            </p:txBody>
          </p:sp>
          <p:sp>
            <p:nvSpPr>
              <p:cNvPr id="24" name="円/楕円 23"/>
              <p:cNvSpPr/>
              <p:nvPr/>
            </p:nvSpPr>
            <p:spPr>
              <a:xfrm>
                <a:off x="870483" y="3522158"/>
                <a:ext cx="429849" cy="406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889264" y="3437178"/>
                <a:ext cx="411068" cy="954107"/>
              </a:xfrm>
              <a:prstGeom prst="rect">
                <a:avLst/>
              </a:prstGeom>
              <a:noFill/>
            </p:spPr>
            <p:txBody>
              <a:bodyPr wrap="square" rtlCol="0">
                <a:spAutoFit/>
              </a:bodyPr>
              <a:lstStyle/>
              <a:p>
                <a:r>
                  <a:rPr lang="en-US" altLang="ja-JP" sz="2800" dirty="0">
                    <a:solidFill>
                      <a:schemeClr val="bg1">
                        <a:lumMod val="95000"/>
                      </a:schemeClr>
                    </a:solidFill>
                    <a:latin typeface="HGS創英角ｺﾞｼｯｸUB" panose="020B0900000000000000" pitchFamily="50" charset="-128"/>
                    <a:ea typeface="HGS創英角ｺﾞｼｯｸUB" panose="020B0900000000000000" pitchFamily="50" charset="-128"/>
                  </a:rPr>
                  <a:t>C</a:t>
                </a:r>
              </a:p>
              <a:p>
                <a:endParaRPr lang="ja-JP" altLang="en-US" sz="2800" dirty="0">
                  <a:solidFill>
                    <a:schemeClr val="bg1">
                      <a:lumMod val="95000"/>
                    </a:schemeClr>
                  </a:solidFill>
                  <a:latin typeface="HGS創英角ｺﾞｼｯｸUB" panose="020B0900000000000000" pitchFamily="50" charset="-128"/>
                  <a:ea typeface="HGS創英角ｺﾞｼｯｸUB" panose="020B0900000000000000" pitchFamily="50" charset="-128"/>
                </a:endParaRPr>
              </a:p>
            </p:txBody>
          </p:sp>
        </p:gr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3453" y="4217417"/>
              <a:ext cx="1728192" cy="1019038"/>
            </a:xfrm>
            <a:prstGeom prst="rect">
              <a:avLst/>
            </a:prstGeom>
          </p:spPr>
        </p:pic>
      </p:grpSp>
      <p:grpSp>
        <p:nvGrpSpPr>
          <p:cNvPr id="30" name="グループ化 29"/>
          <p:cNvGrpSpPr/>
          <p:nvPr/>
        </p:nvGrpSpPr>
        <p:grpSpPr>
          <a:xfrm>
            <a:off x="5274523" y="3456384"/>
            <a:ext cx="3564396" cy="1944216"/>
            <a:chOff x="5274523" y="3361556"/>
            <a:chExt cx="3564396" cy="1944216"/>
          </a:xfrm>
        </p:grpSpPr>
        <p:grpSp>
          <p:nvGrpSpPr>
            <p:cNvPr id="37" name="グループ化 36"/>
            <p:cNvGrpSpPr/>
            <p:nvPr/>
          </p:nvGrpSpPr>
          <p:grpSpPr>
            <a:xfrm>
              <a:off x="5274523" y="3361556"/>
              <a:ext cx="3564396" cy="1944216"/>
              <a:chOff x="4766523" y="3361556"/>
              <a:chExt cx="3564396" cy="1944216"/>
            </a:xfrm>
          </p:grpSpPr>
          <p:sp>
            <p:nvSpPr>
              <p:cNvPr id="13" name="角丸四角形 12"/>
              <p:cNvSpPr/>
              <p:nvPr/>
            </p:nvSpPr>
            <p:spPr>
              <a:xfrm>
                <a:off x="4766523" y="3361556"/>
                <a:ext cx="3564396" cy="1944216"/>
              </a:xfrm>
              <a:prstGeom prst="roundRect">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5508104" y="3386446"/>
                <a:ext cx="1980029" cy="954107"/>
              </a:xfrm>
              <a:prstGeom prst="rect">
                <a:avLst/>
              </a:prstGeom>
              <a:noFill/>
            </p:spPr>
            <p:txBody>
              <a:bodyPr wrap="none" rtlCol="0">
                <a:spAutoFit/>
              </a:bodyPr>
              <a:lstStyle/>
              <a:p>
                <a:r>
                  <a:rPr lang="ja-JP" altLang="en-US" sz="2800" dirty="0" smtClean="0">
                    <a:solidFill>
                      <a:schemeClr val="accent1">
                        <a:lumMod val="75000"/>
                      </a:schemeClr>
                    </a:solidFill>
                    <a:latin typeface="HGS創英角ｺﾞｼｯｸUB" panose="020B0900000000000000" pitchFamily="50" charset="-128"/>
                    <a:ea typeface="HGS創英角ｺﾞｼｯｸUB" panose="020B0900000000000000" pitchFamily="50" charset="-128"/>
                  </a:rPr>
                  <a:t>楽器店に</a:t>
                </a:r>
                <a:endParaRPr lang="en-US" altLang="ja-JP" sz="2800" dirty="0" smtClean="0">
                  <a:solidFill>
                    <a:schemeClr val="accent1">
                      <a:lumMod val="75000"/>
                    </a:schemeClr>
                  </a:solidFill>
                  <a:latin typeface="HGS創英角ｺﾞｼｯｸUB" panose="020B0900000000000000" pitchFamily="50" charset="-128"/>
                  <a:ea typeface="HGS創英角ｺﾞｼｯｸUB" panose="020B0900000000000000" pitchFamily="50" charset="-128"/>
                </a:endParaRPr>
              </a:p>
              <a:p>
                <a:r>
                  <a:rPr lang="ja-JP" altLang="en-US" sz="2800" dirty="0" smtClean="0">
                    <a:solidFill>
                      <a:schemeClr val="accent1">
                        <a:lumMod val="75000"/>
                      </a:schemeClr>
                    </a:solidFill>
                    <a:latin typeface="HGS創英角ｺﾞｼｯｸUB" panose="020B0900000000000000" pitchFamily="50" charset="-128"/>
                    <a:ea typeface="HGS創英角ｺﾞｼｯｸUB" panose="020B0900000000000000" pitchFamily="50" charset="-128"/>
                  </a:rPr>
                  <a:t>立ち寄った</a:t>
                </a:r>
                <a:endParaRPr lang="ja-JP" altLang="en-US" sz="2800" dirty="0">
                  <a:solidFill>
                    <a:schemeClr val="accent1">
                      <a:lumMod val="75000"/>
                    </a:schemeClr>
                  </a:solidFill>
                  <a:latin typeface="HGS創英角ｺﾞｼｯｸUB" panose="020B0900000000000000" pitchFamily="50" charset="-128"/>
                  <a:ea typeface="HGS創英角ｺﾞｼｯｸUB" panose="020B0900000000000000" pitchFamily="50" charset="-128"/>
                </a:endParaRPr>
              </a:p>
            </p:txBody>
          </p:sp>
          <p:sp>
            <p:nvSpPr>
              <p:cNvPr id="27" name="円/楕円 26"/>
              <p:cNvSpPr/>
              <p:nvPr/>
            </p:nvSpPr>
            <p:spPr>
              <a:xfrm>
                <a:off x="4934239" y="3488668"/>
                <a:ext cx="429849" cy="406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a:xfrm>
                <a:off x="4953020" y="3403688"/>
                <a:ext cx="411068" cy="523220"/>
              </a:xfrm>
              <a:prstGeom prst="rect">
                <a:avLst/>
              </a:prstGeom>
              <a:noFill/>
            </p:spPr>
            <p:txBody>
              <a:bodyPr wrap="square" rtlCol="0">
                <a:spAutoFit/>
              </a:bodyPr>
              <a:lstStyle/>
              <a:p>
                <a:r>
                  <a:rPr lang="en-US" altLang="ja-JP" sz="2800" dirty="0">
                    <a:solidFill>
                      <a:schemeClr val="bg1">
                        <a:lumMod val="95000"/>
                      </a:schemeClr>
                    </a:solidFill>
                    <a:latin typeface="HGS創英角ｺﾞｼｯｸUB" panose="020B0900000000000000" pitchFamily="50" charset="-128"/>
                    <a:ea typeface="HGS創英角ｺﾞｼｯｸUB" panose="020B0900000000000000" pitchFamily="50" charset="-128"/>
                  </a:rPr>
                  <a:t>D</a:t>
                </a:r>
                <a:endParaRPr lang="ja-JP" altLang="en-US" sz="2800" dirty="0">
                  <a:solidFill>
                    <a:schemeClr val="bg1">
                      <a:lumMod val="95000"/>
                    </a:schemeClr>
                  </a:solidFill>
                  <a:latin typeface="HGS創英角ｺﾞｼｯｸUB" panose="020B0900000000000000" pitchFamily="50" charset="-128"/>
                  <a:ea typeface="HGS創英角ｺﾞｼｯｸUB" panose="020B0900000000000000" pitchFamily="50" charset="-128"/>
                </a:endParaRPr>
              </a:p>
            </p:txBody>
          </p:sp>
        </p:gr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1607" y="4326685"/>
              <a:ext cx="1374484" cy="886306"/>
            </a:xfrm>
            <a:prstGeom prst="rect">
              <a:avLst/>
            </a:prstGeom>
          </p:spPr>
        </p:pic>
      </p:grpSp>
      <p:sp>
        <p:nvSpPr>
          <p:cNvPr id="33" name="円/楕円 32"/>
          <p:cNvSpPr/>
          <p:nvPr/>
        </p:nvSpPr>
        <p:spPr>
          <a:xfrm>
            <a:off x="1971695" y="3238748"/>
            <a:ext cx="2340000" cy="2340000"/>
          </a:xfrm>
          <a:prstGeom prst="ellipse">
            <a:avLst/>
          </a:prstGeom>
          <a:noFill/>
          <a:ln w="190500">
            <a:solidFill>
              <a:srgbClr val="FF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円/楕円 1"/>
          <p:cNvSpPr/>
          <p:nvPr/>
        </p:nvSpPr>
        <p:spPr>
          <a:xfrm>
            <a:off x="5826690" y="1129954"/>
            <a:ext cx="2340000" cy="2340000"/>
          </a:xfrm>
          <a:prstGeom prst="ellipse">
            <a:avLst/>
          </a:prstGeom>
          <a:noFill/>
          <a:ln w="190500">
            <a:solidFill>
              <a:srgbClr val="FF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8" name="グループ化 37"/>
          <p:cNvGrpSpPr>
            <a:grpSpLocks noChangeAspect="1"/>
          </p:cNvGrpSpPr>
          <p:nvPr/>
        </p:nvGrpSpPr>
        <p:grpSpPr>
          <a:xfrm>
            <a:off x="427502" y="539095"/>
            <a:ext cx="993623" cy="731943"/>
            <a:chOff x="566180" y="847024"/>
            <a:chExt cx="1093439" cy="805472"/>
          </a:xfrm>
        </p:grpSpPr>
        <p:sp>
          <p:nvSpPr>
            <p:cNvPr id="39" name="角丸四角形 38"/>
            <p:cNvSpPr/>
            <p:nvPr/>
          </p:nvSpPr>
          <p:spPr>
            <a:xfrm>
              <a:off x="566180" y="906092"/>
              <a:ext cx="1093439" cy="746404"/>
            </a:xfrm>
            <a:prstGeom prst="roundRect">
              <a:avLst>
                <a:gd name="adj" fmla="val 50000"/>
              </a:avLst>
            </a:prstGeom>
            <a:solidFill>
              <a:srgbClr val="FF000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639960" y="847024"/>
              <a:ext cx="945877" cy="77899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4000" b="1" dirty="0" smtClean="0">
                  <a:solidFill>
                    <a:schemeClr val="accent4">
                      <a:lumMod val="20000"/>
                      <a:lumOff val="8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Q1</a:t>
              </a:r>
              <a:endParaRPr kumimoji="1" lang="ja-JP" altLang="en-US" sz="4000" b="1" dirty="0">
                <a:solidFill>
                  <a:schemeClr val="accent4">
                    <a:lumMod val="20000"/>
                    <a:lumOff val="80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pic>
        <p:nvPicPr>
          <p:cNvPr id="41" name="図 4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7502" y="134184"/>
            <a:ext cx="1053313" cy="419060"/>
          </a:xfrm>
          <a:prstGeom prst="rect">
            <a:avLst/>
          </a:prstGeom>
        </p:spPr>
      </p:pic>
    </p:spTree>
    <p:extLst>
      <p:ext uri="{BB962C8B-B14F-4D97-AF65-F5344CB8AC3E}">
        <p14:creationId xmlns:p14="http://schemas.microsoft.com/office/powerpoint/2010/main" val="1746156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7472" y="327210"/>
            <a:ext cx="2964273" cy="769441"/>
          </a:xfrm>
          <a:prstGeom prst="rect">
            <a:avLst/>
          </a:prstGeom>
          <a:noFill/>
        </p:spPr>
        <p:txBody>
          <a:bodyPr wrap="none" rtlCol="0">
            <a:spAutoFit/>
          </a:bodyPr>
          <a:lstStyle/>
          <a:p>
            <a:r>
              <a:rPr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契約</a:t>
            </a:r>
            <a:r>
              <a:rPr lang="ja-JP" altLang="en-US" sz="4400" dirty="0" smtClean="0">
                <a:solidFill>
                  <a:schemeClr val="accent1">
                    <a:lumMod val="50000"/>
                  </a:schemeClr>
                </a:solidFill>
                <a:latin typeface="HGP創英角ｺﾞｼｯｸUB" panose="020B0900000000000000" pitchFamily="50" charset="-128"/>
                <a:ea typeface="HGP創英角ｺﾞｼｯｸUB" panose="020B0900000000000000" pitchFamily="50" charset="-128"/>
              </a:rPr>
              <a:t>の</a:t>
            </a:r>
            <a:r>
              <a:rPr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基本</a:t>
            </a:r>
            <a:endParaRPr lang="ja-JP" altLang="en-US" sz="4400" dirty="0"/>
          </a:p>
        </p:txBody>
      </p:sp>
      <p:grpSp>
        <p:nvGrpSpPr>
          <p:cNvPr id="11" name="グループ化 10"/>
          <p:cNvGrpSpPr/>
          <p:nvPr/>
        </p:nvGrpSpPr>
        <p:grpSpPr>
          <a:xfrm>
            <a:off x="420257" y="1178993"/>
            <a:ext cx="9128279" cy="1384995"/>
            <a:chOff x="467544" y="1144295"/>
            <a:chExt cx="9128279" cy="1384995"/>
          </a:xfrm>
        </p:grpSpPr>
        <p:sp>
          <p:nvSpPr>
            <p:cNvPr id="8" name="テキスト ボックス 7"/>
            <p:cNvSpPr txBox="1"/>
            <p:nvPr/>
          </p:nvSpPr>
          <p:spPr>
            <a:xfrm>
              <a:off x="467544" y="1184816"/>
              <a:ext cx="726481" cy="523220"/>
            </a:xfrm>
            <a:prstGeom prst="rect">
              <a:avLst/>
            </a:prstGeom>
            <a:noFill/>
          </p:spPr>
          <p:txBody>
            <a:bodyPr wrap="none" rtlCol="0">
              <a:spAutoFit/>
            </a:bodyPr>
            <a:lstStyle/>
            <a:p>
              <a:r>
                <a:rPr lang="en-US" altLang="ja-JP" sz="2800" dirty="0"/>
                <a:t>【1】</a:t>
              </a:r>
              <a:endParaRPr lang="ja-JP" altLang="en-US" sz="2800" dirty="0"/>
            </a:p>
          </p:txBody>
        </p:sp>
        <p:sp>
          <p:nvSpPr>
            <p:cNvPr id="9" name="テキスト ボックス 8"/>
            <p:cNvSpPr txBox="1"/>
            <p:nvPr/>
          </p:nvSpPr>
          <p:spPr>
            <a:xfrm>
              <a:off x="1115616" y="1144295"/>
              <a:ext cx="8480207" cy="1384995"/>
            </a:xfrm>
            <a:prstGeom prst="rect">
              <a:avLst/>
            </a:prstGeom>
            <a:noFill/>
          </p:spPr>
          <p:txBody>
            <a:bodyPr wrap="none" rtlCol="0">
              <a:spAutoFit/>
            </a:bodyPr>
            <a:lstStyle/>
            <a:p>
              <a:r>
                <a:rPr lang="ja-JP" altLang="en-US" sz="2800" b="1" dirty="0">
                  <a:latin typeface="HG丸ｺﾞｼｯｸM-PRO" panose="020F0600000000000000" pitchFamily="50" charset="-128"/>
                  <a:ea typeface="HG丸ｺﾞｼｯｸM-PRO" panose="020F0600000000000000" pitchFamily="50" charset="-128"/>
                </a:rPr>
                <a:t>契約は、店側と消費者がお互いに（　　　　　</a:t>
              </a:r>
              <a:r>
                <a:rPr lang="ja-JP" altLang="en-US" sz="2800" b="1" dirty="0" smtClean="0">
                  <a:latin typeface="HG丸ｺﾞｼｯｸM-PRO" panose="020F0600000000000000" pitchFamily="50" charset="-128"/>
                  <a:ea typeface="HG丸ｺﾞｼｯｸM-PRO" panose="020F0600000000000000" pitchFamily="50" charset="-128"/>
                </a:rPr>
                <a:t>）を</a:t>
              </a:r>
              <a:endParaRPr lang="en-US" altLang="ja-JP" sz="2800" b="1" dirty="0" smtClean="0">
                <a:latin typeface="HG丸ｺﾞｼｯｸM-PRO" panose="020F0600000000000000" pitchFamily="50" charset="-128"/>
                <a:ea typeface="HG丸ｺﾞｼｯｸM-PRO" panose="020F0600000000000000" pitchFamily="50" charset="-128"/>
              </a:endParaRPr>
            </a:p>
            <a:p>
              <a:r>
                <a:rPr lang="ja-JP" altLang="en-US" sz="2800" b="1" dirty="0" smtClean="0">
                  <a:latin typeface="HG丸ｺﾞｼｯｸM-PRO" panose="020F0600000000000000" pitchFamily="50" charset="-128"/>
                  <a:ea typeface="HG丸ｺﾞｼｯｸM-PRO" panose="020F0600000000000000" pitchFamily="50" charset="-128"/>
                </a:rPr>
                <a:t>すれば</a:t>
              </a:r>
              <a:r>
                <a:rPr lang="ja-JP" altLang="en-US" sz="2800" b="1" dirty="0">
                  <a:latin typeface="HG丸ｺﾞｼｯｸM-PRO" panose="020F0600000000000000" pitchFamily="50" charset="-128"/>
                  <a:ea typeface="HG丸ｺﾞｼｯｸM-PRO" panose="020F0600000000000000" pitchFamily="50" charset="-128"/>
                </a:rPr>
                <a:t>成立する。つまり、（　　　　　</a:t>
              </a:r>
              <a:r>
                <a:rPr lang="ja-JP" altLang="en-US" sz="2800" b="1" dirty="0" smtClean="0">
                  <a:latin typeface="HG丸ｺﾞｼｯｸM-PRO" panose="020F0600000000000000" pitchFamily="50" charset="-128"/>
                  <a:ea typeface="HG丸ｺﾞｼｯｸM-PRO" panose="020F0600000000000000" pitchFamily="50" charset="-128"/>
                </a:rPr>
                <a:t>）でも</a:t>
              </a:r>
              <a:endParaRPr lang="en-US" altLang="ja-JP" sz="2800" b="1" dirty="0" smtClean="0">
                <a:latin typeface="HG丸ｺﾞｼｯｸM-PRO" panose="020F0600000000000000" pitchFamily="50" charset="-128"/>
                <a:ea typeface="HG丸ｺﾞｼｯｸM-PRO" panose="020F0600000000000000" pitchFamily="50" charset="-128"/>
              </a:endParaRPr>
            </a:p>
            <a:p>
              <a:r>
                <a:rPr lang="ja-JP" altLang="en-US" sz="2800" b="1" dirty="0" smtClean="0">
                  <a:latin typeface="HG丸ｺﾞｼｯｸM-PRO" panose="020F0600000000000000" pitchFamily="50" charset="-128"/>
                  <a:ea typeface="HG丸ｺﾞｼｯｸM-PRO" panose="020F0600000000000000" pitchFamily="50" charset="-128"/>
                </a:rPr>
                <a:t>契約</a:t>
              </a:r>
              <a:r>
                <a:rPr lang="ja-JP" altLang="en-US" sz="2800" b="1" dirty="0">
                  <a:latin typeface="HG丸ｺﾞｼｯｸM-PRO" panose="020F0600000000000000" pitchFamily="50" charset="-128"/>
                  <a:ea typeface="HG丸ｺﾞｼｯｸM-PRO" panose="020F0600000000000000" pitchFamily="50" charset="-128"/>
                </a:rPr>
                <a:t>は成立する。</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6876256" y="1184816"/>
              <a:ext cx="492443" cy="461665"/>
            </a:xfrm>
            <a:prstGeom prst="rect">
              <a:avLst/>
            </a:prstGeom>
            <a:noFill/>
          </p:spPr>
          <p:txBody>
            <a:bodyPr wrap="none" rtlCol="0">
              <a:spAutoFit/>
            </a:bodyPr>
            <a:lstStyle/>
            <a:p>
              <a:r>
                <a:rPr lang="ja-JP" altLang="en-US" sz="2400" dirty="0"/>
                <a:t>Ⓐ</a:t>
              </a:r>
            </a:p>
          </p:txBody>
        </p:sp>
        <p:sp>
          <p:nvSpPr>
            <p:cNvPr id="15" name="テキスト ボックス 14"/>
            <p:cNvSpPr txBox="1"/>
            <p:nvPr/>
          </p:nvSpPr>
          <p:spPr>
            <a:xfrm>
              <a:off x="5809038" y="1622699"/>
              <a:ext cx="492443" cy="461665"/>
            </a:xfrm>
            <a:prstGeom prst="rect">
              <a:avLst/>
            </a:prstGeom>
            <a:noFill/>
          </p:spPr>
          <p:txBody>
            <a:bodyPr wrap="none" rtlCol="0">
              <a:spAutoFit/>
            </a:bodyPr>
            <a:lstStyle/>
            <a:p>
              <a:r>
                <a:rPr lang="ja-JP" altLang="en-US" sz="2400" dirty="0"/>
                <a:t>Ⓑ</a:t>
              </a:r>
            </a:p>
          </p:txBody>
        </p:sp>
      </p:grpSp>
      <p:cxnSp>
        <p:nvCxnSpPr>
          <p:cNvPr id="20" name="直線コネクタ 19"/>
          <p:cNvCxnSpPr/>
          <p:nvPr/>
        </p:nvCxnSpPr>
        <p:spPr>
          <a:xfrm>
            <a:off x="3351808" y="711930"/>
            <a:ext cx="5696705" cy="0"/>
          </a:xfrm>
          <a:prstGeom prst="line">
            <a:avLst/>
          </a:prstGeom>
          <a:ln w="111125">
            <a:prstDash val="sysDot"/>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472259" y="1125811"/>
            <a:ext cx="1005403" cy="584775"/>
          </a:xfrm>
          <a:prstGeom prst="rect">
            <a:avLst/>
          </a:prstGeom>
          <a:noFill/>
        </p:spPr>
        <p:txBody>
          <a:bodyPr wrap="none" rtlCol="0">
            <a:spAutoFit/>
          </a:bodyPr>
          <a:lstStyle/>
          <a:p>
            <a:r>
              <a:rPr lang="ja-JP" altLang="en-US" sz="3200" b="1" dirty="0">
                <a:solidFill>
                  <a:srgbClr val="FF0000"/>
                </a:solidFill>
              </a:rPr>
              <a:t>合意</a:t>
            </a:r>
          </a:p>
        </p:txBody>
      </p:sp>
      <p:sp>
        <p:nvSpPr>
          <p:cNvPr id="25" name="テキスト ボックス 24"/>
          <p:cNvSpPr txBox="1"/>
          <p:nvPr/>
        </p:nvSpPr>
        <p:spPr>
          <a:xfrm>
            <a:off x="6105913" y="1594370"/>
            <a:ext cx="1513556" cy="584775"/>
          </a:xfrm>
          <a:prstGeom prst="rect">
            <a:avLst/>
          </a:prstGeom>
          <a:noFill/>
        </p:spPr>
        <p:txBody>
          <a:bodyPr wrap="none" rtlCol="0">
            <a:spAutoFit/>
          </a:bodyPr>
          <a:lstStyle/>
          <a:p>
            <a:r>
              <a:rPr lang="ja-JP" altLang="en-US" sz="3200" b="1" dirty="0">
                <a:solidFill>
                  <a:srgbClr val="FF0000"/>
                </a:solidFill>
              </a:rPr>
              <a:t>口約束 </a:t>
            </a:r>
          </a:p>
        </p:txBody>
      </p:sp>
      <p:grpSp>
        <p:nvGrpSpPr>
          <p:cNvPr id="5" name="グループ化 4"/>
          <p:cNvGrpSpPr/>
          <p:nvPr/>
        </p:nvGrpSpPr>
        <p:grpSpPr>
          <a:xfrm>
            <a:off x="2754492" y="2831346"/>
            <a:ext cx="4996558" cy="2486188"/>
            <a:chOff x="2754492" y="2831346"/>
            <a:chExt cx="4996558" cy="2486188"/>
          </a:xfrm>
        </p:grpSpPr>
        <p:sp>
          <p:nvSpPr>
            <p:cNvPr id="31" name="右矢印 30"/>
            <p:cNvSpPr/>
            <p:nvPr/>
          </p:nvSpPr>
          <p:spPr>
            <a:xfrm flipH="1">
              <a:off x="4745425" y="3374132"/>
              <a:ext cx="1287482" cy="32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48908" y="2865488"/>
              <a:ext cx="1800000" cy="2007879"/>
            </a:xfrm>
            <a:prstGeom prst="rect">
              <a:avLst/>
            </a:prstGeom>
          </p:spPr>
        </p:pic>
        <p:pic>
          <p:nvPicPr>
            <p:cNvPr id="30" name="図 2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51050" y="2831346"/>
              <a:ext cx="1800000" cy="2007879"/>
            </a:xfrm>
            <a:prstGeom prst="rect">
              <a:avLst/>
            </a:prstGeom>
          </p:spPr>
        </p:pic>
        <p:sp>
          <p:nvSpPr>
            <p:cNvPr id="26" name="テキスト ボックス 25"/>
            <p:cNvSpPr txBox="1"/>
            <p:nvPr/>
          </p:nvSpPr>
          <p:spPr>
            <a:xfrm>
              <a:off x="2754492" y="4855869"/>
              <a:ext cx="1745991" cy="461665"/>
            </a:xfrm>
            <a:prstGeom prst="rect">
              <a:avLst/>
            </a:prstGeom>
            <a:noFill/>
          </p:spPr>
          <p:txBody>
            <a:bodyPr wrap="none" rtlCol="0">
              <a:spAutoFit/>
            </a:bodyPr>
            <a:lstStyle/>
            <a:p>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売り手</a:t>
              </a:r>
              <a:r>
                <a:rPr lang="en-US" altLang="ja-JP"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a:t>
              </a:r>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店</a:t>
              </a:r>
              <a:r>
                <a:rPr lang="en-US" altLang="ja-JP"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a:t>
              </a:r>
              <a:endPar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p:txBody>
        </p:sp>
        <p:sp>
          <p:nvSpPr>
            <p:cNvPr id="27" name="テキスト ボックス 26"/>
            <p:cNvSpPr txBox="1"/>
            <p:nvPr/>
          </p:nvSpPr>
          <p:spPr>
            <a:xfrm>
              <a:off x="6254194" y="4855869"/>
              <a:ext cx="1107996" cy="461665"/>
            </a:xfrm>
            <a:prstGeom prst="rect">
              <a:avLst/>
            </a:prstGeom>
            <a:noFill/>
          </p:spPr>
          <p:txBody>
            <a:bodyPr wrap="none" rtlCol="0">
              <a:spAutoFit/>
            </a:bodyPr>
            <a:lstStyle/>
            <a:p>
              <a:r>
                <a:rPr lang="ja-JP" altLang="en-US" sz="2400" dirty="0" smtClean="0">
                  <a:solidFill>
                    <a:schemeClr val="accent6">
                      <a:lumMod val="75000"/>
                    </a:schemeClr>
                  </a:solidFill>
                  <a:latin typeface="HGS創英角ｺﾞｼｯｸUB" panose="020B0900000000000000" pitchFamily="50" charset="-128"/>
                  <a:ea typeface="HGS創英角ｺﾞｼｯｸUB" panose="020B0900000000000000" pitchFamily="50" charset="-128"/>
                </a:rPr>
                <a:t>買い手</a:t>
              </a:r>
              <a:endParaRPr lang="ja-JP" altLang="en-US" sz="2400" dirty="0">
                <a:solidFill>
                  <a:schemeClr val="accent6">
                    <a:lumMod val="75000"/>
                  </a:schemeClr>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4584017" y="2994070"/>
              <a:ext cx="646331" cy="369332"/>
            </a:xfrm>
            <a:prstGeom prst="rect">
              <a:avLst/>
            </a:prstGeom>
            <a:noFill/>
          </p:spPr>
          <p:txBody>
            <a:bodyPr wrap="none" rtlCol="0">
              <a:spAutoFit/>
            </a:bodyPr>
            <a:lstStyle/>
            <a:p>
              <a:r>
                <a:rPr lang="ja-JP" altLang="en-US" sz="1800" dirty="0">
                  <a:solidFill>
                    <a:schemeClr val="accent1">
                      <a:lumMod val="75000"/>
                    </a:schemeClr>
                  </a:solidFill>
                  <a:latin typeface="HG丸ｺﾞｼｯｸM-PRO" panose="020F0600000000000000" pitchFamily="50" charset="-128"/>
                  <a:ea typeface="HG丸ｺﾞｼｯｸM-PRO" panose="020F0600000000000000" pitchFamily="50" charset="-128"/>
                </a:rPr>
                <a:t>代金</a:t>
              </a:r>
            </a:p>
          </p:txBody>
        </p:sp>
        <p:sp>
          <p:nvSpPr>
            <p:cNvPr id="22" name="テキスト ボックス 21"/>
            <p:cNvSpPr txBox="1"/>
            <p:nvPr/>
          </p:nvSpPr>
          <p:spPr>
            <a:xfrm>
              <a:off x="5261220" y="4623396"/>
              <a:ext cx="646331" cy="369332"/>
            </a:xfrm>
            <a:prstGeom prst="rect">
              <a:avLst/>
            </a:prstGeom>
            <a:noFill/>
          </p:spPr>
          <p:txBody>
            <a:bodyPr wrap="none" rtlCol="0">
              <a:spAutoFit/>
            </a:bodyPr>
            <a:lstStyle/>
            <a:p>
              <a:r>
                <a:rPr lang="ja-JP" altLang="en-US" sz="1800" b="1" dirty="0">
                  <a:solidFill>
                    <a:schemeClr val="accent1">
                      <a:lumMod val="75000"/>
                    </a:schemeClr>
                  </a:solidFill>
                  <a:latin typeface="HG丸ｺﾞｼｯｸM-PRO" panose="020F0600000000000000" pitchFamily="50" charset="-128"/>
                  <a:ea typeface="HG丸ｺﾞｼｯｸM-PRO" panose="020F0600000000000000" pitchFamily="50" charset="-128"/>
                </a:rPr>
                <a:t>商品</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41210">
              <a:off x="5022182" y="3323456"/>
              <a:ext cx="813869" cy="389525"/>
            </a:xfrm>
            <a:prstGeom prst="rect">
              <a:avLst/>
            </a:prstGeom>
          </p:spPr>
        </p:pic>
        <p:sp>
          <p:nvSpPr>
            <p:cNvPr id="32" name="右矢印 31"/>
            <p:cNvSpPr/>
            <p:nvPr/>
          </p:nvSpPr>
          <p:spPr>
            <a:xfrm>
              <a:off x="4774642" y="4109338"/>
              <a:ext cx="1258265" cy="32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1428" y="3928528"/>
              <a:ext cx="784265" cy="720762"/>
            </a:xfrm>
            <a:prstGeom prst="rect">
              <a:avLst/>
            </a:prstGeom>
          </p:spPr>
        </p:pic>
      </p:grpSp>
      <p:grpSp>
        <p:nvGrpSpPr>
          <p:cNvPr id="39" name="グループ化 38"/>
          <p:cNvGrpSpPr/>
          <p:nvPr/>
        </p:nvGrpSpPr>
        <p:grpSpPr>
          <a:xfrm>
            <a:off x="7321412" y="2794362"/>
            <a:ext cx="2603323" cy="1664962"/>
            <a:chOff x="7321412" y="2794362"/>
            <a:chExt cx="2603323" cy="1664962"/>
          </a:xfrm>
        </p:grpSpPr>
        <p:grpSp>
          <p:nvGrpSpPr>
            <p:cNvPr id="38" name="グループ化 37"/>
            <p:cNvGrpSpPr/>
            <p:nvPr/>
          </p:nvGrpSpPr>
          <p:grpSpPr>
            <a:xfrm>
              <a:off x="7321412" y="2794362"/>
              <a:ext cx="2603323" cy="1664962"/>
              <a:chOff x="7556677" y="2948002"/>
              <a:chExt cx="2139233" cy="1368152"/>
            </a:xfrm>
          </p:grpSpPr>
          <p:sp>
            <p:nvSpPr>
              <p:cNvPr id="19" name="円/楕円 18"/>
              <p:cNvSpPr/>
              <p:nvPr/>
            </p:nvSpPr>
            <p:spPr>
              <a:xfrm>
                <a:off x="7838342" y="2948002"/>
                <a:ext cx="1857568" cy="136815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6600000">
                <a:off x="7687616" y="3725582"/>
                <a:ext cx="144016" cy="405894"/>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p:cNvSpPr txBox="1"/>
            <p:nvPr/>
          </p:nvSpPr>
          <p:spPr>
            <a:xfrm>
              <a:off x="7898138" y="3401245"/>
              <a:ext cx="1733167" cy="400110"/>
            </a:xfrm>
            <a:prstGeom prst="rect">
              <a:avLst/>
            </a:prstGeom>
            <a:noFill/>
          </p:spPr>
          <p:txBody>
            <a:bodyPr wrap="non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これください</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grpSp>
        <p:nvGrpSpPr>
          <p:cNvPr id="40" name="グループ化 39"/>
          <p:cNvGrpSpPr/>
          <p:nvPr/>
        </p:nvGrpSpPr>
        <p:grpSpPr>
          <a:xfrm>
            <a:off x="569143" y="2987030"/>
            <a:ext cx="2364994" cy="1472294"/>
            <a:chOff x="569143" y="2987030"/>
            <a:chExt cx="2364994" cy="1472294"/>
          </a:xfrm>
        </p:grpSpPr>
        <p:grpSp>
          <p:nvGrpSpPr>
            <p:cNvPr id="35" name="グループ化 34"/>
            <p:cNvGrpSpPr/>
            <p:nvPr/>
          </p:nvGrpSpPr>
          <p:grpSpPr>
            <a:xfrm rot="10800000">
              <a:off x="569143" y="2987030"/>
              <a:ext cx="2364994" cy="1472294"/>
              <a:chOff x="143822" y="3000409"/>
              <a:chExt cx="2197708" cy="1368152"/>
            </a:xfrm>
            <a:solidFill>
              <a:schemeClr val="accent5">
                <a:lumMod val="40000"/>
                <a:lumOff val="60000"/>
              </a:schemeClr>
            </a:solidFill>
          </p:grpSpPr>
          <p:sp>
            <p:nvSpPr>
              <p:cNvPr id="33" name="円/楕円 32"/>
              <p:cNvSpPr/>
              <p:nvPr/>
            </p:nvSpPr>
            <p:spPr>
              <a:xfrm>
                <a:off x="483962" y="3000409"/>
                <a:ext cx="1857568" cy="1368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7400000">
                <a:off x="274761" y="3311974"/>
                <a:ext cx="144016" cy="4058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p:cNvSpPr txBox="1"/>
            <p:nvPr/>
          </p:nvSpPr>
          <p:spPr>
            <a:xfrm>
              <a:off x="861843" y="3347969"/>
              <a:ext cx="1475084" cy="707886"/>
            </a:xfrm>
            <a:prstGeom prst="rect">
              <a:avLst/>
            </a:prstGeom>
            <a:noFill/>
          </p:spPr>
          <p:txBody>
            <a:bodyPr wrap="non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ありがとう</a:t>
              </a:r>
              <a:endParaRPr kumimoji="1" lang="en-US" altLang="ja-JP" sz="2000" b="1" dirty="0" smtClean="0">
                <a:latin typeface="HG丸ｺﾞｼｯｸM-PRO" panose="020F0600000000000000" pitchFamily="50" charset="-128"/>
                <a:ea typeface="HG丸ｺﾞｼｯｸM-PRO" panose="020F0600000000000000" pitchFamily="50" charset="-128"/>
              </a:endParaRPr>
            </a:p>
            <a:p>
              <a:r>
                <a:rPr lang="ja-JP" altLang="en-US" sz="2000" b="1" dirty="0" smtClean="0">
                  <a:latin typeface="HG丸ｺﾞｼｯｸM-PRO" panose="020F0600000000000000" pitchFamily="50" charset="-128"/>
                  <a:ea typeface="HG丸ｺﾞｼｯｸM-PRO" panose="020F0600000000000000" pitchFamily="50" charset="-128"/>
                </a:rPr>
                <a:t>ございます</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841865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9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1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childTnLst>
                                </p:cTn>
                              </p:par>
                              <p:par>
                                <p:cTn id="27" presetID="10" presetClass="entr" presetSubtype="0" fill="hold" nodeType="withEffect">
                                  <p:stCondLst>
                                    <p:cond delay="50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750"/>
                                        <p:tgtEl>
                                          <p:spTgt spid="39"/>
                                        </p:tgtEl>
                                      </p:cBhvr>
                                    </p:animEffect>
                                  </p:childTnLst>
                                </p:cTn>
                              </p:par>
                              <p:par>
                                <p:cTn id="30" presetID="10" presetClass="entr" presetSubtype="0" fill="hold" nodeType="with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Lst>
  </p:timing>
</p:sld>
</file>

<file path=ppt/theme/theme1.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1"/>
        </a:solidFill>
      </a:spPr>
      <a:bodyPr wrap="none" rtlCol="0">
        <a:spAutoFit/>
      </a:bodyPr>
      <a:lstStyle>
        <a:defPPr>
          <a:defRPr kumimoji="1" sz="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1409</Words>
  <Application>Microsoft Office PowerPoint</Application>
  <PresentationFormat>ユーザー設定</PresentationFormat>
  <Paragraphs>383</Paragraphs>
  <Slides>23</Slides>
  <Notes>10</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23</vt:i4>
      </vt:variant>
    </vt:vector>
  </HeadingPairs>
  <TitlesOfParts>
    <vt:vector size="38" baseType="lpstr">
      <vt:lpstr>BIZ UDPゴシック</vt:lpstr>
      <vt:lpstr>HGP創英角ｺﾞｼｯｸUB</vt:lpstr>
      <vt:lpstr>HGS創英角ｺﾞｼｯｸUB</vt:lpstr>
      <vt:lpstr>HG丸ｺﾞｼｯｸM-PRO</vt:lpstr>
      <vt:lpstr>HG創英角ｺﾞｼｯｸUB</vt:lpstr>
      <vt:lpstr>Meiryo UI</vt:lpstr>
      <vt:lpstr>ＭＳ Ｐゴシック</vt:lpstr>
      <vt:lpstr>ヒラギノ角ゴ ProN W6</vt:lpstr>
      <vt:lpstr>Arial</vt:lpstr>
      <vt:lpstr>Calibri</vt:lpstr>
      <vt:lpstr>Calibri Light</vt:lpstr>
      <vt:lpstr>2_デザインの設定</vt:lpstr>
      <vt:lpstr>1_デザインの設定</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2022-04-14T07:01:13Z</dcterms:created>
  <dcterms:modified xsi:type="dcterms:W3CDTF">2022-04-14T07:01:20Z</dcterms:modified>
</cp:coreProperties>
</file>